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9" r:id="rId3"/>
    <p:sldId id="260" r:id="rId4"/>
    <p:sldId id="280" r:id="rId5"/>
    <p:sldId id="278" r:id="rId6"/>
    <p:sldId id="284" r:id="rId7"/>
    <p:sldId id="28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C7DA5-9E3C-E859-5683-607B29595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B56379-3089-BE05-170E-0FA80A3C5F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5B00B-C371-B6E0-91C0-9C41CD0D3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68354-2778-4375-A198-D007FD8BA5DE}" type="datetimeFigureOut">
              <a:rPr lang="en-GB" smtClean="0"/>
              <a:t>30/05/2026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06278-1670-E839-6FAB-12F9FC58B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4E35A-AE8D-E767-7308-2BA51C6B3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63A3-17ED-4460-AC0A-21131DFAE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043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88DD7-8548-0FC1-A2F8-DDCF69FAC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1A7559-FAC0-65F4-8E9D-BDA43335C6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25663-A4F0-6A59-ACA5-FA6F5EBDD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68354-2778-4375-A198-D007FD8BA5DE}" type="datetimeFigureOut">
              <a:rPr lang="en-GB" smtClean="0"/>
              <a:t>30/05/2026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7F150-1F9E-E880-720C-1B8A69809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D050A-6B88-B83F-13D4-610F020A1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63A3-17ED-4460-AC0A-21131DFAE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857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CE9953-6DC2-4C4E-97D4-F02D15E41B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D6169B-51F2-6581-AEA4-38D1AF1CF8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3D7F3-C657-4A87-964E-37301C1FA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68354-2778-4375-A198-D007FD8BA5DE}" type="datetimeFigureOut">
              <a:rPr lang="en-GB" smtClean="0"/>
              <a:t>30/05/2026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B4F51-7544-88D2-E3AC-24A6AA706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52B5A-74E8-1781-8D81-F0687FDDB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63A3-17ED-4460-AC0A-21131DFAE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957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BE674-F533-6FB7-36DB-171E87699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8C09F-1A3A-5C82-4B1A-AF80CE152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DF1D5-1EC4-CD21-8A3A-B0D2D20D0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68354-2778-4375-A198-D007FD8BA5DE}" type="datetimeFigureOut">
              <a:rPr lang="en-GB" smtClean="0"/>
              <a:t>30/05/2026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0E9B7-8141-4034-072F-AF85E5909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28EB8-0D49-BFE4-C80C-946A4658F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63A3-17ED-4460-AC0A-21131DFAE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170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B8C98-F7B5-9FF1-19FA-DBE5DDADE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CFE587-71E2-DA0E-CCEE-ED18B5A56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A29A5-2022-85EB-D8CA-5A43AB11C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68354-2778-4375-A198-D007FD8BA5DE}" type="datetimeFigureOut">
              <a:rPr lang="en-GB" smtClean="0"/>
              <a:t>30/05/2026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DD4F7-963C-19F5-C010-C1CB04F40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92181-6F5D-C270-BB7B-42F3EB6A8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63A3-17ED-4460-AC0A-21131DFAE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928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75882-1795-5ECE-853F-FEABDD491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EFBA0-CE0B-C125-DBF2-E982EF7F87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3810CF-02C2-7305-7830-2BC932D8CC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63030D-DDCD-2D5A-CECE-BDB931367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68354-2778-4375-A198-D007FD8BA5DE}" type="datetimeFigureOut">
              <a:rPr lang="en-GB" smtClean="0"/>
              <a:t>30/05/2026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CF66D5-B361-C3E1-04D6-5C941436C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B70880-4E47-0247-40D7-FD6F96D23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63A3-17ED-4460-AC0A-21131DFAE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590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A499D-0AE8-45F0-DD6B-FDD417002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E890D-E4CA-0981-867D-3B8FFA192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5E3343-FCCB-E6F2-1588-325782108B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1E3C1E-9E81-2199-8143-4C06747961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71DF84-0C77-7CBB-34AC-81FE45B35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7A756C-131D-2BDA-35B1-BFE501280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68354-2778-4375-A198-D007FD8BA5DE}" type="datetimeFigureOut">
              <a:rPr lang="en-GB" smtClean="0"/>
              <a:t>30/05/2026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F07FFD-67D2-1F0A-7F6F-08FF0EB04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DED18C-AD7B-B86E-528B-FE85BD54C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63A3-17ED-4460-AC0A-21131DFAE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09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77EEE-BA55-DA2F-2DF1-73E315A60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8B4F27-8E00-2A3F-E66D-011C08CE9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68354-2778-4375-A198-D007FD8BA5DE}" type="datetimeFigureOut">
              <a:rPr lang="en-GB" smtClean="0"/>
              <a:t>30/05/2026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1023D5-0C31-2A6A-36B2-24DAFDD41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1B72CB-B656-0912-6401-4743A5A7B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63A3-17ED-4460-AC0A-21131DFAE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483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E86FDB-0A5F-021D-535D-6F0DBEC87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68354-2778-4375-A198-D007FD8BA5DE}" type="datetimeFigureOut">
              <a:rPr lang="en-GB" smtClean="0"/>
              <a:t>30/05/2026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E29358-B486-470B-3DA2-72B0F51E0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E69C2E-351B-B36C-3DAA-5836AD563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63A3-17ED-4460-AC0A-21131DFAE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217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D42CF-8392-18F0-D559-70AF46DAF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42ED4-000F-6E0C-B27F-22DA5D515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5BC45-090D-A260-561B-B13F63E9FD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50A265-251D-C4B5-7FD3-037F60E22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68354-2778-4375-A198-D007FD8BA5DE}" type="datetimeFigureOut">
              <a:rPr lang="en-GB" smtClean="0"/>
              <a:t>30/05/2026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C06CD0-61A7-5394-4BC7-673686E60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81FD6F-6DF9-BDA7-5F8E-77C5B4A05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63A3-17ED-4460-AC0A-21131DFAE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49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0ADBB-5954-6148-5597-F78FEC3B4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8BBA3A-1F4F-856C-6932-D7AF7DEEF9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082D33-DD72-654E-F159-43991A246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3BF256-D597-0130-EA3F-8CC9EF5DB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68354-2778-4375-A198-D007FD8BA5DE}" type="datetimeFigureOut">
              <a:rPr lang="en-GB" smtClean="0"/>
              <a:t>30/05/2026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02C59D-9998-AC8B-5636-93E49FF01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26CC72-A35E-D380-568E-FB45B5345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63A3-17ED-4460-AC0A-21131DFAE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624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E4F0E5-039C-6C46-FDAB-F6B9A8762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28D8E6-EADC-B3A9-BE3C-EFD4B098C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E4BAE-E69C-DFE5-F82D-8AA7EE47DD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68354-2778-4375-A198-D007FD8BA5DE}" type="datetimeFigureOut">
              <a:rPr lang="en-GB" smtClean="0"/>
              <a:t>30/05/2026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35F62-612E-2B0E-B40C-4A3CFF6EB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8CE76-C4DD-0129-0FAC-E1EE12CD40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D63A3-17ED-4460-AC0A-21131DFAE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7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Young Priests">
            <a:extLst>
              <a:ext uri="{FF2B5EF4-FFF2-40B4-BE49-F238E27FC236}">
                <a16:creationId xmlns:a16="http://schemas.microsoft.com/office/drawing/2014/main" id="{910345A1-2D82-05AA-C524-CF4E0EB70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29" r="1" b="28061"/>
          <a:stretch>
            <a:fillRect/>
          </a:stretch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07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0FA0BE-547C-270A-8988-3A5CE381C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580" y="140677"/>
            <a:ext cx="9055297" cy="660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09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AD51A0-28AF-2C9D-7DFA-9ABEE0A32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901" y="100484"/>
            <a:ext cx="9724722" cy="656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203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5DDDC4-AF5F-B28E-1FD5-16CB562148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861" b="13820"/>
          <a:stretch>
            <a:fillRect/>
          </a:stretch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32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6AEDC7-F48E-BD81-1FAF-7B03AE90B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256" y="643466"/>
            <a:ext cx="7571488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382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mple Menorah">
            <a:extLst>
              <a:ext uri="{FF2B5EF4-FFF2-40B4-BE49-F238E27FC236}">
                <a16:creationId xmlns:a16="http://schemas.microsoft.com/office/drawing/2014/main" id="{0D00D548-756E-67AE-8487-CF2FD9C2B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6" b="31995"/>
          <a:stretch>
            <a:fillRect/>
          </a:stretch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70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enorah-Archeological Evidence - Temple Institute">
            <a:extLst>
              <a:ext uri="{FF2B5EF4-FFF2-40B4-BE49-F238E27FC236}">
                <a16:creationId xmlns:a16="http://schemas.microsoft.com/office/drawing/2014/main" id="{E06E1612-FA02-BB02-B66B-C38F2D02D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2" b="11342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922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2C063175DF504CA88AF12C082CE016" ma:contentTypeVersion="13" ma:contentTypeDescription="Create a new document." ma:contentTypeScope="" ma:versionID="64f03cd6e5b92c2f5bd7bebabcbc328d">
  <xsd:schema xmlns:xsd="http://www.w3.org/2001/XMLSchema" xmlns:xs="http://www.w3.org/2001/XMLSchema" xmlns:p="http://schemas.microsoft.com/office/2006/metadata/properties" xmlns:ns2="7ab12f3f-b477-4c7f-9cbe-aef27c735382" xmlns:ns3="5131ba02-836f-4279-86cc-66acb1037933" targetNamespace="http://schemas.microsoft.com/office/2006/metadata/properties" ma:root="true" ma:fieldsID="e96677c5e04fda60252d3329f8b1b617" ns2:_="" ns3:_="">
    <xsd:import namespace="7ab12f3f-b477-4c7f-9cbe-aef27c735382"/>
    <xsd:import namespace="5131ba02-836f-4279-86cc-66acb10379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b12f3f-b477-4c7f-9cbe-aef27c7353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0b8bac6c-3eee-4b58-a120-65eda34c00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31ba02-836f-4279-86cc-66acb1037933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c8380f19-97b3-413f-b378-67e6821b60bd}" ma:internalName="TaxCatchAll" ma:showField="CatchAllData" ma:web="5131ba02-836f-4279-86cc-66acb10379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131ba02-836f-4279-86cc-66acb1037933" xsi:nil="true"/>
    <lcf76f155ced4ddcb4097134ff3c332f xmlns="7ab12f3f-b477-4c7f-9cbe-aef27c73538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22381CA-F5E7-49A4-A3F4-7CE49B5EEEB9}"/>
</file>

<file path=customXml/itemProps2.xml><?xml version="1.0" encoding="utf-8"?>
<ds:datastoreItem xmlns:ds="http://schemas.openxmlformats.org/officeDocument/2006/customXml" ds:itemID="{0FF8D410-C7D0-43F5-812A-97E64747320F}"/>
</file>

<file path=customXml/itemProps3.xml><?xml version="1.0" encoding="utf-8"?>
<ds:datastoreItem xmlns:ds="http://schemas.openxmlformats.org/officeDocument/2006/customXml" ds:itemID="{CB266F73-9162-430B-84B4-4471A2B0847F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Ray Kelly</dc:creator>
  <cp:lastModifiedBy>Ray Kelly</cp:lastModifiedBy>
  <cp:revision>1</cp:revision>
  <dcterms:created xsi:type="dcterms:W3CDTF">2026-05-30T06:49:53Z</dcterms:created>
  <dcterms:modified xsi:type="dcterms:W3CDTF">2026-05-30T06:50:55Z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0x010100EB2C063175DF504CA88AF12C082CE016</vt:lpwstr>
  </property>
</Properties>
</file>