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5" r:id="rId3"/>
    <p:sldId id="266" r:id="rId4"/>
    <p:sldId id="274" r:id="rId5"/>
    <p:sldId id="257" r:id="rId6"/>
    <p:sldId id="267" r:id="rId7"/>
    <p:sldId id="272" r:id="rId8"/>
    <p:sldId id="273" r:id="rId9"/>
    <p:sldId id="268" r:id="rId10"/>
    <p:sldId id="269" r:id="rId11"/>
    <p:sldId id="270"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4E1ED4-7A9D-4870-AAF7-068ED62395B7}" v="10" dt="2026-05-16T11:15:57.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62"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 Kelly" userId="fe8bf2b6eea63579" providerId="LiveId" clId="{B98B9D12-8AEB-4359-BED4-D52F3681A5A0}"/>
    <pc:docChg chg="undo custSel addSld delSld modSld sldOrd">
      <pc:chgData name="Ray Kelly" userId="fe8bf2b6eea63579" providerId="LiveId" clId="{B98B9D12-8AEB-4359-BED4-D52F3681A5A0}" dt="2026-05-16T15:01:19.121" v="9455" actId="26606"/>
      <pc:docMkLst>
        <pc:docMk/>
      </pc:docMkLst>
      <pc:sldChg chg="modSp mod">
        <pc:chgData name="Ray Kelly" userId="fe8bf2b6eea63579" providerId="LiveId" clId="{B98B9D12-8AEB-4359-BED4-D52F3681A5A0}" dt="2026-05-16T15:00:50.824" v="9450" actId="20577"/>
        <pc:sldMkLst>
          <pc:docMk/>
          <pc:sldMk cId="1163119100" sldId="256"/>
        </pc:sldMkLst>
        <pc:spChg chg="mod">
          <ac:chgData name="Ray Kelly" userId="fe8bf2b6eea63579" providerId="LiveId" clId="{B98B9D12-8AEB-4359-BED4-D52F3681A5A0}" dt="2026-05-15T16:36:18.682" v="7831" actId="20577"/>
          <ac:spMkLst>
            <pc:docMk/>
            <pc:sldMk cId="1163119100" sldId="256"/>
            <ac:spMk id="2" creationId="{073CCE94-5BA2-49BC-7563-D8682CBE7718}"/>
          </ac:spMkLst>
        </pc:spChg>
        <pc:spChg chg="mod">
          <ac:chgData name="Ray Kelly" userId="fe8bf2b6eea63579" providerId="LiveId" clId="{B98B9D12-8AEB-4359-BED4-D52F3681A5A0}" dt="2026-05-16T15:00:50.824" v="9450" actId="20577"/>
          <ac:spMkLst>
            <pc:docMk/>
            <pc:sldMk cId="1163119100" sldId="256"/>
            <ac:spMk id="3" creationId="{319CEFDA-7CD1-0EEE-8540-567D1545C427}"/>
          </ac:spMkLst>
        </pc:spChg>
      </pc:sldChg>
      <pc:sldChg chg="modSp new mod">
        <pc:chgData name="Ray Kelly" userId="fe8bf2b6eea63579" providerId="LiveId" clId="{B98B9D12-8AEB-4359-BED4-D52F3681A5A0}" dt="2026-05-14T06:41:07.201" v="7571" actId="20577"/>
        <pc:sldMkLst>
          <pc:docMk/>
          <pc:sldMk cId="1850106688" sldId="257"/>
        </pc:sldMkLst>
        <pc:spChg chg="mod">
          <ac:chgData name="Ray Kelly" userId="fe8bf2b6eea63579" providerId="LiveId" clId="{B98B9D12-8AEB-4359-BED4-D52F3681A5A0}" dt="2026-05-11T17:54:26.115" v="59"/>
          <ac:spMkLst>
            <pc:docMk/>
            <pc:sldMk cId="1850106688" sldId="257"/>
            <ac:spMk id="2" creationId="{D95DDBD1-A935-1326-2536-76E73BCB9168}"/>
          </ac:spMkLst>
        </pc:spChg>
        <pc:spChg chg="mod">
          <ac:chgData name="Ray Kelly" userId="fe8bf2b6eea63579" providerId="LiveId" clId="{B98B9D12-8AEB-4359-BED4-D52F3681A5A0}" dt="2026-05-14T06:41:07.201" v="7571" actId="20577"/>
          <ac:spMkLst>
            <pc:docMk/>
            <pc:sldMk cId="1850106688" sldId="257"/>
            <ac:spMk id="3" creationId="{807114FF-B32F-99EE-E431-DE668F41DE74}"/>
          </ac:spMkLst>
        </pc:spChg>
      </pc:sldChg>
      <pc:sldChg chg="addSp delSp modSp add ord">
        <pc:chgData name="Ray Kelly" userId="fe8bf2b6eea63579" providerId="LiveId" clId="{B98B9D12-8AEB-4359-BED4-D52F3681A5A0}" dt="2026-05-16T11:14:38.742" v="9395" actId="14100"/>
        <pc:sldMkLst>
          <pc:docMk/>
          <pc:sldMk cId="3217018676" sldId="266"/>
        </pc:sldMkLst>
        <pc:picChg chg="add mod">
          <ac:chgData name="Ray Kelly" userId="fe8bf2b6eea63579" providerId="LiveId" clId="{B98B9D12-8AEB-4359-BED4-D52F3681A5A0}" dt="2026-05-16T11:14:38.742" v="9395" actId="14100"/>
          <ac:picMkLst>
            <pc:docMk/>
            <pc:sldMk cId="3217018676" sldId="266"/>
            <ac:picMk id="2" creationId="{C19D0B36-EEC7-CD07-C4C7-EA83FAA605D8}"/>
          </ac:picMkLst>
        </pc:picChg>
        <pc:picChg chg="del">
          <ac:chgData name="Ray Kelly" userId="fe8bf2b6eea63579" providerId="LiveId" clId="{B98B9D12-8AEB-4359-BED4-D52F3681A5A0}" dt="2026-05-16T07:11:51.712" v="9160" actId="478"/>
          <ac:picMkLst>
            <pc:docMk/>
            <pc:sldMk cId="3217018676" sldId="266"/>
            <ac:picMk id="2050" creationId="{D694AC32-2140-7665-22EA-52130B162D62}"/>
          </ac:picMkLst>
        </pc:picChg>
      </pc:sldChg>
      <pc:sldChg chg="modSp add mod">
        <pc:chgData name="Ray Kelly" userId="fe8bf2b6eea63579" providerId="LiveId" clId="{B98B9D12-8AEB-4359-BED4-D52F3681A5A0}" dt="2026-05-15T18:05:52.495" v="8494" actId="20577"/>
        <pc:sldMkLst>
          <pc:docMk/>
          <pc:sldMk cId="1432107747" sldId="267"/>
        </pc:sldMkLst>
        <pc:spChg chg="mod">
          <ac:chgData name="Ray Kelly" userId="fe8bf2b6eea63579" providerId="LiveId" clId="{B98B9D12-8AEB-4359-BED4-D52F3681A5A0}" dt="2026-05-15T18:05:52.495" v="8494" actId="20577"/>
          <ac:spMkLst>
            <pc:docMk/>
            <pc:sldMk cId="1432107747" sldId="267"/>
            <ac:spMk id="3" creationId="{034D8A3D-0008-889F-83E3-400DEA0AB1AB}"/>
          </ac:spMkLst>
        </pc:spChg>
      </pc:sldChg>
      <pc:sldChg chg="modSp add mod">
        <pc:chgData name="Ray Kelly" userId="fe8bf2b6eea63579" providerId="LiveId" clId="{B98B9D12-8AEB-4359-BED4-D52F3681A5A0}" dt="2026-05-14T05:17:44.419" v="4805" actId="20577"/>
        <pc:sldMkLst>
          <pc:docMk/>
          <pc:sldMk cId="4097453594" sldId="268"/>
        </pc:sldMkLst>
        <pc:spChg chg="mod">
          <ac:chgData name="Ray Kelly" userId="fe8bf2b6eea63579" providerId="LiveId" clId="{B98B9D12-8AEB-4359-BED4-D52F3681A5A0}" dt="2026-05-14T05:17:44.419" v="4805" actId="20577"/>
          <ac:spMkLst>
            <pc:docMk/>
            <pc:sldMk cId="4097453594" sldId="268"/>
            <ac:spMk id="3" creationId="{6652AD08-A121-C95F-6199-D71AC95CBA50}"/>
          </ac:spMkLst>
        </pc:spChg>
      </pc:sldChg>
      <pc:sldChg chg="modSp add mod">
        <pc:chgData name="Ray Kelly" userId="fe8bf2b6eea63579" providerId="LiveId" clId="{B98B9D12-8AEB-4359-BED4-D52F3681A5A0}" dt="2026-05-16T10:33:08.855" v="9220" actId="20577"/>
        <pc:sldMkLst>
          <pc:docMk/>
          <pc:sldMk cId="741225942" sldId="269"/>
        </pc:sldMkLst>
        <pc:spChg chg="mod">
          <ac:chgData name="Ray Kelly" userId="fe8bf2b6eea63579" providerId="LiveId" clId="{B98B9D12-8AEB-4359-BED4-D52F3681A5A0}" dt="2026-05-16T10:33:08.855" v="9220" actId="20577"/>
          <ac:spMkLst>
            <pc:docMk/>
            <pc:sldMk cId="741225942" sldId="269"/>
            <ac:spMk id="3" creationId="{4FF53866-926A-3EFC-7908-7B90D2FB32B6}"/>
          </ac:spMkLst>
        </pc:spChg>
      </pc:sldChg>
      <pc:sldChg chg="modSp add mod">
        <pc:chgData name="Ray Kelly" userId="fe8bf2b6eea63579" providerId="LiveId" clId="{B98B9D12-8AEB-4359-BED4-D52F3681A5A0}" dt="2026-05-16T10:37:53.275" v="9308" actId="27636"/>
        <pc:sldMkLst>
          <pc:docMk/>
          <pc:sldMk cId="1427263548" sldId="270"/>
        </pc:sldMkLst>
        <pc:spChg chg="mod">
          <ac:chgData name="Ray Kelly" userId="fe8bf2b6eea63579" providerId="LiveId" clId="{B98B9D12-8AEB-4359-BED4-D52F3681A5A0}" dt="2026-05-16T10:37:53.275" v="9308" actId="27636"/>
          <ac:spMkLst>
            <pc:docMk/>
            <pc:sldMk cId="1427263548" sldId="270"/>
            <ac:spMk id="3" creationId="{F8F9E573-F017-1A9F-D670-9416051FD55A}"/>
          </ac:spMkLst>
        </pc:spChg>
      </pc:sldChg>
      <pc:sldChg chg="modSp add mod">
        <pc:chgData name="Ray Kelly" userId="fe8bf2b6eea63579" providerId="LiveId" clId="{B98B9D12-8AEB-4359-BED4-D52F3681A5A0}" dt="2026-05-16T11:11:04.762" v="9392" actId="27636"/>
        <pc:sldMkLst>
          <pc:docMk/>
          <pc:sldMk cId="1946124592" sldId="271"/>
        </pc:sldMkLst>
        <pc:spChg chg="mod">
          <ac:chgData name="Ray Kelly" userId="fe8bf2b6eea63579" providerId="LiveId" clId="{B98B9D12-8AEB-4359-BED4-D52F3681A5A0}" dt="2026-05-16T11:11:04.762" v="9392" actId="27636"/>
          <ac:spMkLst>
            <pc:docMk/>
            <pc:sldMk cId="1946124592" sldId="271"/>
            <ac:spMk id="3" creationId="{EEA5D739-65EA-F602-E8F6-5264FD6BB3DE}"/>
          </ac:spMkLst>
        </pc:spChg>
      </pc:sldChg>
      <pc:sldChg chg="addSp modSp add mod ord">
        <pc:chgData name="Ray Kelly" userId="fe8bf2b6eea63579" providerId="LiveId" clId="{B98B9D12-8AEB-4359-BED4-D52F3681A5A0}" dt="2026-05-15T18:39:09.465" v="9041" actId="20577"/>
        <pc:sldMkLst>
          <pc:docMk/>
          <pc:sldMk cId="2901849883" sldId="272"/>
        </pc:sldMkLst>
        <pc:spChg chg="mod">
          <ac:chgData name="Ray Kelly" userId="fe8bf2b6eea63579" providerId="LiveId" clId="{B98B9D12-8AEB-4359-BED4-D52F3681A5A0}" dt="2026-05-15T18:39:09.465" v="9041" actId="20577"/>
          <ac:spMkLst>
            <pc:docMk/>
            <pc:sldMk cId="2901849883" sldId="272"/>
            <ac:spMk id="3" creationId="{EDAAEDB4-C3D4-8C34-C580-047A04252D73}"/>
          </ac:spMkLst>
        </pc:spChg>
        <pc:picChg chg="add mod">
          <ac:chgData name="Ray Kelly" userId="fe8bf2b6eea63579" providerId="LiveId" clId="{B98B9D12-8AEB-4359-BED4-D52F3681A5A0}" dt="2026-05-15T18:37:34.600" v="8939" actId="14100"/>
          <ac:picMkLst>
            <pc:docMk/>
            <pc:sldMk cId="2901849883" sldId="272"/>
            <ac:picMk id="5" creationId="{8F3497C6-8D0F-79DE-4A6A-ECF078CDE3A3}"/>
          </ac:picMkLst>
        </pc:picChg>
      </pc:sldChg>
      <pc:sldChg chg="addSp modSp new mod setBg">
        <pc:chgData name="Ray Kelly" userId="fe8bf2b6eea63579" providerId="LiveId" clId="{B98B9D12-8AEB-4359-BED4-D52F3681A5A0}" dt="2026-05-16T07:20:21.916" v="9161" actId="26606"/>
        <pc:sldMkLst>
          <pc:docMk/>
          <pc:sldMk cId="1238102934" sldId="273"/>
        </pc:sldMkLst>
        <pc:spChg chg="add">
          <ac:chgData name="Ray Kelly" userId="fe8bf2b6eea63579" providerId="LiveId" clId="{B98B9D12-8AEB-4359-BED4-D52F3681A5A0}" dt="2026-05-15T18:43:41.752" v="9045"/>
          <ac:spMkLst>
            <pc:docMk/>
            <pc:sldMk cId="1238102934" sldId="273"/>
            <ac:spMk id="2" creationId="{624A6659-3B7C-34B2-786C-66EBD3DFA3D7}"/>
          </ac:spMkLst>
        </pc:spChg>
        <pc:spChg chg="add">
          <ac:chgData name="Ray Kelly" userId="fe8bf2b6eea63579" providerId="LiveId" clId="{B98B9D12-8AEB-4359-BED4-D52F3681A5A0}" dt="2026-05-16T07:20:21.916" v="9161" actId="26606"/>
          <ac:spMkLst>
            <pc:docMk/>
            <pc:sldMk cId="1238102934" sldId="273"/>
            <ac:spMk id="1031" creationId="{0205D939-00C4-4F2E-9797-3170DD040D90}"/>
          </ac:spMkLst>
        </pc:spChg>
        <pc:spChg chg="add">
          <ac:chgData name="Ray Kelly" userId="fe8bf2b6eea63579" providerId="LiveId" clId="{B98B9D12-8AEB-4359-BED4-D52F3681A5A0}" dt="2026-05-16T07:20:21.916" v="9161" actId="26606"/>
          <ac:spMkLst>
            <pc:docMk/>
            <pc:sldMk cId="1238102934" sldId="273"/>
            <ac:spMk id="1033" creationId="{38EE4E44-1403-472B-8C01-D354CB8F5AE7}"/>
          </ac:spMkLst>
        </pc:spChg>
        <pc:spChg chg="add">
          <ac:chgData name="Ray Kelly" userId="fe8bf2b6eea63579" providerId="LiveId" clId="{B98B9D12-8AEB-4359-BED4-D52F3681A5A0}" dt="2026-05-16T07:20:21.916" v="9161" actId="26606"/>
          <ac:spMkLst>
            <pc:docMk/>
            <pc:sldMk cId="1238102934" sldId="273"/>
            <ac:spMk id="1035" creationId="{583CCE40-4C5F-42D3-86D9-7892AD1E98E3}"/>
          </ac:spMkLst>
        </pc:spChg>
        <pc:picChg chg="add mod">
          <ac:chgData name="Ray Kelly" userId="fe8bf2b6eea63579" providerId="LiveId" clId="{B98B9D12-8AEB-4359-BED4-D52F3681A5A0}" dt="2026-05-16T07:20:21.916" v="9161" actId="26606"/>
          <ac:picMkLst>
            <pc:docMk/>
            <pc:sldMk cId="1238102934" sldId="273"/>
            <ac:picMk id="4" creationId="{FCBD89D2-F0CC-737D-E7BB-4C29C1B26B7C}"/>
          </ac:picMkLst>
        </pc:picChg>
        <pc:picChg chg="add mod">
          <ac:chgData name="Ray Kelly" userId="fe8bf2b6eea63579" providerId="LiveId" clId="{B98B9D12-8AEB-4359-BED4-D52F3681A5A0}" dt="2026-05-16T07:20:21.916" v="9161" actId="26606"/>
          <ac:picMkLst>
            <pc:docMk/>
            <pc:sldMk cId="1238102934" sldId="273"/>
            <ac:picMk id="1026" creationId="{1E97399E-2B0F-0890-A39A-08BD851DFF90}"/>
          </ac:picMkLst>
        </pc:picChg>
      </pc:sldChg>
      <pc:sldChg chg="addSp new">
        <pc:chgData name="Ray Kelly" userId="fe8bf2b6eea63579" providerId="LiveId" clId="{B98B9D12-8AEB-4359-BED4-D52F3681A5A0}" dt="2026-05-16T11:15:57.717" v="9397"/>
        <pc:sldMkLst>
          <pc:docMk/>
          <pc:sldMk cId="2422907401" sldId="274"/>
        </pc:sldMkLst>
        <pc:picChg chg="add">
          <ac:chgData name="Ray Kelly" userId="fe8bf2b6eea63579" providerId="LiveId" clId="{B98B9D12-8AEB-4359-BED4-D52F3681A5A0}" dt="2026-05-16T11:15:57.717" v="9397"/>
          <ac:picMkLst>
            <pc:docMk/>
            <pc:sldMk cId="2422907401" sldId="274"/>
            <ac:picMk id="3074" creationId="{8BDE910D-5D8D-4A18-92C1-870AAA8EBB37}"/>
          </ac:picMkLst>
        </pc:picChg>
      </pc:sldChg>
      <pc:sldChg chg="addSp modSp new mod setBg">
        <pc:chgData name="Ray Kelly" userId="fe8bf2b6eea63579" providerId="LiveId" clId="{B98B9D12-8AEB-4359-BED4-D52F3681A5A0}" dt="2026-05-16T15:01:19.121" v="9455" actId="26606"/>
        <pc:sldMkLst>
          <pc:docMk/>
          <pc:sldMk cId="2948930235" sldId="275"/>
        </pc:sldMkLst>
        <pc:spChg chg="add">
          <ac:chgData name="Ray Kelly" userId="fe8bf2b6eea63579" providerId="LiveId" clId="{B98B9D12-8AEB-4359-BED4-D52F3681A5A0}" dt="2026-05-16T15:01:19.121" v="9455" actId="26606"/>
          <ac:spMkLst>
            <pc:docMk/>
            <pc:sldMk cId="2948930235" sldId="275"/>
            <ac:spMk id="8" creationId="{AB8C311F-7253-4AED-9701-7FC0708C41C7}"/>
          </ac:spMkLst>
        </pc:spChg>
        <pc:spChg chg="add">
          <ac:chgData name="Ray Kelly" userId="fe8bf2b6eea63579" providerId="LiveId" clId="{B98B9D12-8AEB-4359-BED4-D52F3681A5A0}" dt="2026-05-16T15:01:19.121" v="9455" actId="26606"/>
          <ac:spMkLst>
            <pc:docMk/>
            <pc:sldMk cId="2948930235" sldId="275"/>
            <ac:spMk id="10" creationId="{E2384209-CB15-4CDF-9D31-C44FD9A3F20D}"/>
          </ac:spMkLst>
        </pc:spChg>
        <pc:spChg chg="add">
          <ac:chgData name="Ray Kelly" userId="fe8bf2b6eea63579" providerId="LiveId" clId="{B98B9D12-8AEB-4359-BED4-D52F3681A5A0}" dt="2026-05-16T15:01:19.121" v="9455" actId="26606"/>
          <ac:spMkLst>
            <pc:docMk/>
            <pc:sldMk cId="2948930235" sldId="275"/>
            <ac:spMk id="12" creationId="{2633B3B5-CC90-43F0-8714-D31D1F3F0209}"/>
          </ac:spMkLst>
        </pc:spChg>
        <pc:spChg chg="add">
          <ac:chgData name="Ray Kelly" userId="fe8bf2b6eea63579" providerId="LiveId" clId="{B98B9D12-8AEB-4359-BED4-D52F3681A5A0}" dt="2026-05-16T15:01:19.121" v="9455" actId="26606"/>
          <ac:spMkLst>
            <pc:docMk/>
            <pc:sldMk cId="2948930235" sldId="275"/>
            <ac:spMk id="14" creationId="{A8D57A06-A426-446D-B02C-A2DC6B62E45E}"/>
          </ac:spMkLst>
        </pc:spChg>
        <pc:picChg chg="add mod">
          <ac:chgData name="Ray Kelly" userId="fe8bf2b6eea63579" providerId="LiveId" clId="{B98B9D12-8AEB-4359-BED4-D52F3681A5A0}" dt="2026-05-16T15:01:19.121" v="9455" actId="26606"/>
          <ac:picMkLst>
            <pc:docMk/>
            <pc:sldMk cId="2948930235" sldId="275"/>
            <ac:picMk id="3" creationId="{BC02D5D4-4B5C-038E-EF54-6243146F4DD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9726F-0466-472F-BFE3-A050A96F278B}" type="datetimeFigureOut">
              <a:rPr lang="en-GB" smtClean="0"/>
              <a:t>16/05/2026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8E14D-4204-4C19-8F8C-C7034547912D}" type="slidenum">
              <a:rPr lang="en-GB" smtClean="0"/>
              <a:t>‹#›</a:t>
            </a:fld>
            <a:endParaRPr lang="en-GB"/>
          </a:p>
        </p:txBody>
      </p:sp>
    </p:spTree>
    <p:extLst>
      <p:ext uri="{BB962C8B-B14F-4D97-AF65-F5344CB8AC3E}">
        <p14:creationId xmlns:p14="http://schemas.microsoft.com/office/powerpoint/2010/main" val="2899427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68E14D-4204-4C19-8F8C-C7034547912D}" type="slidenum">
              <a:rPr lang="en-GB" smtClean="0"/>
              <a:t>12</a:t>
            </a:fld>
            <a:endParaRPr lang="en-GB"/>
          </a:p>
        </p:txBody>
      </p:sp>
    </p:spTree>
    <p:extLst>
      <p:ext uri="{BB962C8B-B14F-4D97-AF65-F5344CB8AC3E}">
        <p14:creationId xmlns:p14="http://schemas.microsoft.com/office/powerpoint/2010/main" val="49340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24959-E0C1-4062-4B67-6875C669F1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A33EB8-E6C4-E304-AADA-044EF930F1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F528A7F-E61F-7CD8-504E-4191C42794DE}"/>
              </a:ext>
            </a:extLst>
          </p:cNvPr>
          <p:cNvSpPr>
            <a:spLocks noGrp="1"/>
          </p:cNvSpPr>
          <p:nvPr>
            <p:ph type="dt" sz="half" idx="10"/>
          </p:nvPr>
        </p:nvSpPr>
        <p:spPr/>
        <p:txBody>
          <a:bodyPr/>
          <a:lstStyle/>
          <a:p>
            <a:fld id="{56FBBB81-1264-48F5-84F0-98D8AE49AAB2}" type="datetimeFigureOut">
              <a:rPr lang="en-GB" smtClean="0"/>
              <a:t>15/05/2026</a:t>
            </a:fld>
            <a:endParaRPr lang="en-GB"/>
          </a:p>
        </p:txBody>
      </p:sp>
      <p:sp>
        <p:nvSpPr>
          <p:cNvPr id="5" name="Footer Placeholder 4">
            <a:extLst>
              <a:ext uri="{FF2B5EF4-FFF2-40B4-BE49-F238E27FC236}">
                <a16:creationId xmlns:a16="http://schemas.microsoft.com/office/drawing/2014/main" id="{0FC1BA90-0591-CEB1-FAAF-672E3018CB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E7B319-6019-B6DD-2221-1E8A53C2F56C}"/>
              </a:ext>
            </a:extLst>
          </p:cNvPr>
          <p:cNvSpPr>
            <a:spLocks noGrp="1"/>
          </p:cNvSpPr>
          <p:nvPr>
            <p:ph type="sldNum" sz="quarter" idx="12"/>
          </p:nvPr>
        </p:nvSpPr>
        <p:spPr/>
        <p:txBody>
          <a:bodyPr/>
          <a:lstStyle/>
          <a:p>
            <a:fld id="{12801255-07BB-4975-BA97-4AB9B8302D79}" type="slidenum">
              <a:rPr lang="en-GB" smtClean="0"/>
              <a:t>‹#›</a:t>
            </a:fld>
            <a:endParaRPr lang="en-GB"/>
          </a:p>
        </p:txBody>
      </p:sp>
    </p:spTree>
    <p:extLst>
      <p:ext uri="{BB962C8B-B14F-4D97-AF65-F5344CB8AC3E}">
        <p14:creationId xmlns:p14="http://schemas.microsoft.com/office/powerpoint/2010/main" val="18797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22AB-6DF8-312D-807C-272ABF1F8D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B8B609-E880-6D40-B4CD-E089A0687F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1AEC84-424D-2C32-AFD6-E3A7B220D7D8}"/>
              </a:ext>
            </a:extLst>
          </p:cNvPr>
          <p:cNvSpPr>
            <a:spLocks noGrp="1"/>
          </p:cNvSpPr>
          <p:nvPr>
            <p:ph type="dt" sz="half" idx="10"/>
          </p:nvPr>
        </p:nvSpPr>
        <p:spPr/>
        <p:txBody>
          <a:bodyPr/>
          <a:lstStyle/>
          <a:p>
            <a:fld id="{56FBBB81-1264-48F5-84F0-98D8AE49AAB2}" type="datetimeFigureOut">
              <a:rPr lang="en-GB" smtClean="0"/>
              <a:t>15/05/2026</a:t>
            </a:fld>
            <a:endParaRPr lang="en-GB"/>
          </a:p>
        </p:txBody>
      </p:sp>
      <p:sp>
        <p:nvSpPr>
          <p:cNvPr id="5" name="Footer Placeholder 4">
            <a:extLst>
              <a:ext uri="{FF2B5EF4-FFF2-40B4-BE49-F238E27FC236}">
                <a16:creationId xmlns:a16="http://schemas.microsoft.com/office/drawing/2014/main" id="{3B59E9BD-DF74-524E-C9C6-DDAEE7092E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13B643-269A-9BEB-F18C-E603D8383666}"/>
              </a:ext>
            </a:extLst>
          </p:cNvPr>
          <p:cNvSpPr>
            <a:spLocks noGrp="1"/>
          </p:cNvSpPr>
          <p:nvPr>
            <p:ph type="sldNum" sz="quarter" idx="12"/>
          </p:nvPr>
        </p:nvSpPr>
        <p:spPr/>
        <p:txBody>
          <a:bodyPr/>
          <a:lstStyle/>
          <a:p>
            <a:fld id="{12801255-07BB-4975-BA97-4AB9B8302D79}" type="slidenum">
              <a:rPr lang="en-GB" smtClean="0"/>
              <a:t>‹#›</a:t>
            </a:fld>
            <a:endParaRPr lang="en-GB"/>
          </a:p>
        </p:txBody>
      </p:sp>
    </p:spTree>
    <p:extLst>
      <p:ext uri="{BB962C8B-B14F-4D97-AF65-F5344CB8AC3E}">
        <p14:creationId xmlns:p14="http://schemas.microsoft.com/office/powerpoint/2010/main" val="379753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0DA8DA-BCFD-D978-9AD8-E445C0B1A1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46E9FA-8D4E-70DF-345E-ADE38562FF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6D41BC-7D66-27C9-4E11-B7C9F09F4555}"/>
              </a:ext>
            </a:extLst>
          </p:cNvPr>
          <p:cNvSpPr>
            <a:spLocks noGrp="1"/>
          </p:cNvSpPr>
          <p:nvPr>
            <p:ph type="dt" sz="half" idx="10"/>
          </p:nvPr>
        </p:nvSpPr>
        <p:spPr/>
        <p:txBody>
          <a:bodyPr/>
          <a:lstStyle/>
          <a:p>
            <a:fld id="{56FBBB81-1264-48F5-84F0-98D8AE49AAB2}" type="datetimeFigureOut">
              <a:rPr lang="en-GB" smtClean="0"/>
              <a:t>15/05/2026</a:t>
            </a:fld>
            <a:endParaRPr lang="en-GB"/>
          </a:p>
        </p:txBody>
      </p:sp>
      <p:sp>
        <p:nvSpPr>
          <p:cNvPr id="5" name="Footer Placeholder 4">
            <a:extLst>
              <a:ext uri="{FF2B5EF4-FFF2-40B4-BE49-F238E27FC236}">
                <a16:creationId xmlns:a16="http://schemas.microsoft.com/office/drawing/2014/main" id="{9EACB556-982C-85F2-A2B0-1A10FD4A44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08AB4A-0FBB-0D74-C8F2-BEF57BDC8B7E}"/>
              </a:ext>
            </a:extLst>
          </p:cNvPr>
          <p:cNvSpPr>
            <a:spLocks noGrp="1"/>
          </p:cNvSpPr>
          <p:nvPr>
            <p:ph type="sldNum" sz="quarter" idx="12"/>
          </p:nvPr>
        </p:nvSpPr>
        <p:spPr/>
        <p:txBody>
          <a:bodyPr/>
          <a:lstStyle/>
          <a:p>
            <a:fld id="{12801255-07BB-4975-BA97-4AB9B8302D79}" type="slidenum">
              <a:rPr lang="en-GB" smtClean="0"/>
              <a:t>‹#›</a:t>
            </a:fld>
            <a:endParaRPr lang="en-GB"/>
          </a:p>
        </p:txBody>
      </p:sp>
    </p:spTree>
    <p:extLst>
      <p:ext uri="{BB962C8B-B14F-4D97-AF65-F5344CB8AC3E}">
        <p14:creationId xmlns:p14="http://schemas.microsoft.com/office/powerpoint/2010/main" val="76091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3DD2-671C-58EC-F2C8-EFE2D9AF14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1474D8-C519-58D6-0468-0CEDE1B60F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D00450-BC28-1450-F122-89D1451BDA93}"/>
              </a:ext>
            </a:extLst>
          </p:cNvPr>
          <p:cNvSpPr>
            <a:spLocks noGrp="1"/>
          </p:cNvSpPr>
          <p:nvPr>
            <p:ph type="dt" sz="half" idx="10"/>
          </p:nvPr>
        </p:nvSpPr>
        <p:spPr/>
        <p:txBody>
          <a:bodyPr/>
          <a:lstStyle/>
          <a:p>
            <a:fld id="{56FBBB81-1264-48F5-84F0-98D8AE49AAB2}" type="datetimeFigureOut">
              <a:rPr lang="en-GB" smtClean="0"/>
              <a:t>15/05/2026</a:t>
            </a:fld>
            <a:endParaRPr lang="en-GB"/>
          </a:p>
        </p:txBody>
      </p:sp>
      <p:sp>
        <p:nvSpPr>
          <p:cNvPr id="5" name="Footer Placeholder 4">
            <a:extLst>
              <a:ext uri="{FF2B5EF4-FFF2-40B4-BE49-F238E27FC236}">
                <a16:creationId xmlns:a16="http://schemas.microsoft.com/office/drawing/2014/main" id="{7B41DFEE-C857-DA44-CF7D-CE7E970B0C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D2362B-EF87-F635-797D-ADF8EF934834}"/>
              </a:ext>
            </a:extLst>
          </p:cNvPr>
          <p:cNvSpPr>
            <a:spLocks noGrp="1"/>
          </p:cNvSpPr>
          <p:nvPr>
            <p:ph type="sldNum" sz="quarter" idx="12"/>
          </p:nvPr>
        </p:nvSpPr>
        <p:spPr/>
        <p:txBody>
          <a:bodyPr/>
          <a:lstStyle/>
          <a:p>
            <a:fld id="{12801255-07BB-4975-BA97-4AB9B8302D79}" type="slidenum">
              <a:rPr lang="en-GB" smtClean="0"/>
              <a:t>‹#›</a:t>
            </a:fld>
            <a:endParaRPr lang="en-GB"/>
          </a:p>
        </p:txBody>
      </p:sp>
    </p:spTree>
    <p:extLst>
      <p:ext uri="{BB962C8B-B14F-4D97-AF65-F5344CB8AC3E}">
        <p14:creationId xmlns:p14="http://schemas.microsoft.com/office/powerpoint/2010/main" val="10361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36F4A-EC95-DB1E-49B4-8DEFD97178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F5527C-1C59-D048-DE12-3235658776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36CE1E-596C-D08B-6E18-F9A53BC2DA79}"/>
              </a:ext>
            </a:extLst>
          </p:cNvPr>
          <p:cNvSpPr>
            <a:spLocks noGrp="1"/>
          </p:cNvSpPr>
          <p:nvPr>
            <p:ph type="dt" sz="half" idx="10"/>
          </p:nvPr>
        </p:nvSpPr>
        <p:spPr/>
        <p:txBody>
          <a:bodyPr/>
          <a:lstStyle/>
          <a:p>
            <a:fld id="{56FBBB81-1264-48F5-84F0-98D8AE49AAB2}" type="datetimeFigureOut">
              <a:rPr lang="en-GB" smtClean="0"/>
              <a:t>15/05/2026</a:t>
            </a:fld>
            <a:endParaRPr lang="en-GB"/>
          </a:p>
        </p:txBody>
      </p:sp>
      <p:sp>
        <p:nvSpPr>
          <p:cNvPr id="5" name="Footer Placeholder 4">
            <a:extLst>
              <a:ext uri="{FF2B5EF4-FFF2-40B4-BE49-F238E27FC236}">
                <a16:creationId xmlns:a16="http://schemas.microsoft.com/office/drawing/2014/main" id="{E13D2BBF-9B89-962D-51A2-9D2F14A51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8328B5-B527-0E0F-2D8B-061268EFFEFF}"/>
              </a:ext>
            </a:extLst>
          </p:cNvPr>
          <p:cNvSpPr>
            <a:spLocks noGrp="1"/>
          </p:cNvSpPr>
          <p:nvPr>
            <p:ph type="sldNum" sz="quarter" idx="12"/>
          </p:nvPr>
        </p:nvSpPr>
        <p:spPr/>
        <p:txBody>
          <a:bodyPr/>
          <a:lstStyle/>
          <a:p>
            <a:fld id="{12801255-07BB-4975-BA97-4AB9B8302D79}" type="slidenum">
              <a:rPr lang="en-GB" smtClean="0"/>
              <a:t>‹#›</a:t>
            </a:fld>
            <a:endParaRPr lang="en-GB"/>
          </a:p>
        </p:txBody>
      </p:sp>
    </p:spTree>
    <p:extLst>
      <p:ext uri="{BB962C8B-B14F-4D97-AF65-F5344CB8AC3E}">
        <p14:creationId xmlns:p14="http://schemas.microsoft.com/office/powerpoint/2010/main" val="28497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C193A-1A8E-BEE8-6D2B-80A4E029B5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F4DF12-B14E-828F-A3BA-9060D065A3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99277F-51CC-E192-60D1-AC847813A4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5187E8-B97A-979B-FE6E-2525B3DF4CF1}"/>
              </a:ext>
            </a:extLst>
          </p:cNvPr>
          <p:cNvSpPr>
            <a:spLocks noGrp="1"/>
          </p:cNvSpPr>
          <p:nvPr>
            <p:ph type="dt" sz="half" idx="10"/>
          </p:nvPr>
        </p:nvSpPr>
        <p:spPr/>
        <p:txBody>
          <a:bodyPr/>
          <a:lstStyle/>
          <a:p>
            <a:fld id="{56FBBB81-1264-48F5-84F0-98D8AE49AAB2}" type="datetimeFigureOut">
              <a:rPr lang="en-GB" smtClean="0"/>
              <a:t>15/05/2026</a:t>
            </a:fld>
            <a:endParaRPr lang="en-GB"/>
          </a:p>
        </p:txBody>
      </p:sp>
      <p:sp>
        <p:nvSpPr>
          <p:cNvPr id="6" name="Footer Placeholder 5">
            <a:extLst>
              <a:ext uri="{FF2B5EF4-FFF2-40B4-BE49-F238E27FC236}">
                <a16:creationId xmlns:a16="http://schemas.microsoft.com/office/drawing/2014/main" id="{A5DBEE29-25D5-8DC3-E2A1-7F39650956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3BA690-975A-E63F-9E32-D183E44EF753}"/>
              </a:ext>
            </a:extLst>
          </p:cNvPr>
          <p:cNvSpPr>
            <a:spLocks noGrp="1"/>
          </p:cNvSpPr>
          <p:nvPr>
            <p:ph type="sldNum" sz="quarter" idx="12"/>
          </p:nvPr>
        </p:nvSpPr>
        <p:spPr/>
        <p:txBody>
          <a:bodyPr/>
          <a:lstStyle/>
          <a:p>
            <a:fld id="{12801255-07BB-4975-BA97-4AB9B8302D79}" type="slidenum">
              <a:rPr lang="en-GB" smtClean="0"/>
              <a:t>‹#›</a:t>
            </a:fld>
            <a:endParaRPr lang="en-GB"/>
          </a:p>
        </p:txBody>
      </p:sp>
    </p:spTree>
    <p:extLst>
      <p:ext uri="{BB962C8B-B14F-4D97-AF65-F5344CB8AC3E}">
        <p14:creationId xmlns:p14="http://schemas.microsoft.com/office/powerpoint/2010/main" val="3651031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CC72-F6D5-BD34-6F9E-DCA873D594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BE707A-2326-F9E8-D3F3-CF43C02338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333764-8F42-2E3F-C1E6-8DF1AF0E22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CF7C24-1F3E-0E5C-0E86-73DA0F44B3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4D7807-0AA2-343A-5E8F-581CA9E123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1110C7-E3EF-B8C3-478F-F752BDDF33EB}"/>
              </a:ext>
            </a:extLst>
          </p:cNvPr>
          <p:cNvSpPr>
            <a:spLocks noGrp="1"/>
          </p:cNvSpPr>
          <p:nvPr>
            <p:ph type="dt" sz="half" idx="10"/>
          </p:nvPr>
        </p:nvSpPr>
        <p:spPr/>
        <p:txBody>
          <a:bodyPr/>
          <a:lstStyle/>
          <a:p>
            <a:fld id="{56FBBB81-1264-48F5-84F0-98D8AE49AAB2}" type="datetimeFigureOut">
              <a:rPr lang="en-GB" smtClean="0"/>
              <a:t>15/05/2026</a:t>
            </a:fld>
            <a:endParaRPr lang="en-GB"/>
          </a:p>
        </p:txBody>
      </p:sp>
      <p:sp>
        <p:nvSpPr>
          <p:cNvPr id="8" name="Footer Placeholder 7">
            <a:extLst>
              <a:ext uri="{FF2B5EF4-FFF2-40B4-BE49-F238E27FC236}">
                <a16:creationId xmlns:a16="http://schemas.microsoft.com/office/drawing/2014/main" id="{B3832F26-00F6-1C6E-7D76-232528830F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D76726A-E693-7B03-5067-ADAB4791B67A}"/>
              </a:ext>
            </a:extLst>
          </p:cNvPr>
          <p:cNvSpPr>
            <a:spLocks noGrp="1"/>
          </p:cNvSpPr>
          <p:nvPr>
            <p:ph type="sldNum" sz="quarter" idx="12"/>
          </p:nvPr>
        </p:nvSpPr>
        <p:spPr/>
        <p:txBody>
          <a:bodyPr/>
          <a:lstStyle/>
          <a:p>
            <a:fld id="{12801255-07BB-4975-BA97-4AB9B8302D79}" type="slidenum">
              <a:rPr lang="en-GB" smtClean="0"/>
              <a:t>‹#›</a:t>
            </a:fld>
            <a:endParaRPr lang="en-GB"/>
          </a:p>
        </p:txBody>
      </p:sp>
    </p:spTree>
    <p:extLst>
      <p:ext uri="{BB962C8B-B14F-4D97-AF65-F5344CB8AC3E}">
        <p14:creationId xmlns:p14="http://schemas.microsoft.com/office/powerpoint/2010/main" val="192707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A49A4-5338-E52C-EB92-B943362840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7F93C9-4EA0-D750-FBCC-BF297A13042C}"/>
              </a:ext>
            </a:extLst>
          </p:cNvPr>
          <p:cNvSpPr>
            <a:spLocks noGrp="1"/>
          </p:cNvSpPr>
          <p:nvPr>
            <p:ph type="dt" sz="half" idx="10"/>
          </p:nvPr>
        </p:nvSpPr>
        <p:spPr/>
        <p:txBody>
          <a:bodyPr/>
          <a:lstStyle/>
          <a:p>
            <a:fld id="{56FBBB81-1264-48F5-84F0-98D8AE49AAB2}" type="datetimeFigureOut">
              <a:rPr lang="en-GB" smtClean="0"/>
              <a:t>15/05/2026</a:t>
            </a:fld>
            <a:endParaRPr lang="en-GB"/>
          </a:p>
        </p:txBody>
      </p:sp>
      <p:sp>
        <p:nvSpPr>
          <p:cNvPr id="4" name="Footer Placeholder 3">
            <a:extLst>
              <a:ext uri="{FF2B5EF4-FFF2-40B4-BE49-F238E27FC236}">
                <a16:creationId xmlns:a16="http://schemas.microsoft.com/office/drawing/2014/main" id="{39845AD5-B7F9-C247-F9E8-6B697B1416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96D594-2597-68CB-A81D-55E7693FFC94}"/>
              </a:ext>
            </a:extLst>
          </p:cNvPr>
          <p:cNvSpPr>
            <a:spLocks noGrp="1"/>
          </p:cNvSpPr>
          <p:nvPr>
            <p:ph type="sldNum" sz="quarter" idx="12"/>
          </p:nvPr>
        </p:nvSpPr>
        <p:spPr/>
        <p:txBody>
          <a:bodyPr/>
          <a:lstStyle/>
          <a:p>
            <a:fld id="{12801255-07BB-4975-BA97-4AB9B8302D79}" type="slidenum">
              <a:rPr lang="en-GB" smtClean="0"/>
              <a:t>‹#›</a:t>
            </a:fld>
            <a:endParaRPr lang="en-GB"/>
          </a:p>
        </p:txBody>
      </p:sp>
    </p:spTree>
    <p:extLst>
      <p:ext uri="{BB962C8B-B14F-4D97-AF65-F5344CB8AC3E}">
        <p14:creationId xmlns:p14="http://schemas.microsoft.com/office/powerpoint/2010/main" val="218161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F185E2-C95D-A685-4A12-6F94AFB8D254}"/>
              </a:ext>
            </a:extLst>
          </p:cNvPr>
          <p:cNvSpPr>
            <a:spLocks noGrp="1"/>
          </p:cNvSpPr>
          <p:nvPr>
            <p:ph type="dt" sz="half" idx="10"/>
          </p:nvPr>
        </p:nvSpPr>
        <p:spPr/>
        <p:txBody>
          <a:bodyPr/>
          <a:lstStyle/>
          <a:p>
            <a:fld id="{56FBBB81-1264-48F5-84F0-98D8AE49AAB2}" type="datetimeFigureOut">
              <a:rPr lang="en-GB" smtClean="0"/>
              <a:t>15/05/2026</a:t>
            </a:fld>
            <a:endParaRPr lang="en-GB"/>
          </a:p>
        </p:txBody>
      </p:sp>
      <p:sp>
        <p:nvSpPr>
          <p:cNvPr id="3" name="Footer Placeholder 2">
            <a:extLst>
              <a:ext uri="{FF2B5EF4-FFF2-40B4-BE49-F238E27FC236}">
                <a16:creationId xmlns:a16="http://schemas.microsoft.com/office/drawing/2014/main" id="{E5B81705-8658-4A1D-0048-A356717CA7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AC66EB-F40E-C55E-923F-D93CF0D7C899}"/>
              </a:ext>
            </a:extLst>
          </p:cNvPr>
          <p:cNvSpPr>
            <a:spLocks noGrp="1"/>
          </p:cNvSpPr>
          <p:nvPr>
            <p:ph type="sldNum" sz="quarter" idx="12"/>
          </p:nvPr>
        </p:nvSpPr>
        <p:spPr/>
        <p:txBody>
          <a:bodyPr/>
          <a:lstStyle/>
          <a:p>
            <a:fld id="{12801255-07BB-4975-BA97-4AB9B8302D79}" type="slidenum">
              <a:rPr lang="en-GB" smtClean="0"/>
              <a:t>‹#›</a:t>
            </a:fld>
            <a:endParaRPr lang="en-GB"/>
          </a:p>
        </p:txBody>
      </p:sp>
    </p:spTree>
    <p:extLst>
      <p:ext uri="{BB962C8B-B14F-4D97-AF65-F5344CB8AC3E}">
        <p14:creationId xmlns:p14="http://schemas.microsoft.com/office/powerpoint/2010/main" val="277077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0CBC3-A71E-6E7F-35BE-0F3BC8EE1C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DEC6D1-3B71-261B-A020-5FCC141A2C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F8029C-4E86-E6B1-BFEB-F6AB22688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156E9A-061E-BF81-0740-8BB019B91E3E}"/>
              </a:ext>
            </a:extLst>
          </p:cNvPr>
          <p:cNvSpPr>
            <a:spLocks noGrp="1"/>
          </p:cNvSpPr>
          <p:nvPr>
            <p:ph type="dt" sz="half" idx="10"/>
          </p:nvPr>
        </p:nvSpPr>
        <p:spPr/>
        <p:txBody>
          <a:bodyPr/>
          <a:lstStyle/>
          <a:p>
            <a:fld id="{56FBBB81-1264-48F5-84F0-98D8AE49AAB2}" type="datetimeFigureOut">
              <a:rPr lang="en-GB" smtClean="0"/>
              <a:t>15/05/2026</a:t>
            </a:fld>
            <a:endParaRPr lang="en-GB"/>
          </a:p>
        </p:txBody>
      </p:sp>
      <p:sp>
        <p:nvSpPr>
          <p:cNvPr id="6" name="Footer Placeholder 5">
            <a:extLst>
              <a:ext uri="{FF2B5EF4-FFF2-40B4-BE49-F238E27FC236}">
                <a16:creationId xmlns:a16="http://schemas.microsoft.com/office/drawing/2014/main" id="{19D3F3E1-579E-FAF2-4310-A1FF300E87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E060B1-1B90-9F96-09B6-262110AFDEA5}"/>
              </a:ext>
            </a:extLst>
          </p:cNvPr>
          <p:cNvSpPr>
            <a:spLocks noGrp="1"/>
          </p:cNvSpPr>
          <p:nvPr>
            <p:ph type="sldNum" sz="quarter" idx="12"/>
          </p:nvPr>
        </p:nvSpPr>
        <p:spPr/>
        <p:txBody>
          <a:bodyPr/>
          <a:lstStyle/>
          <a:p>
            <a:fld id="{12801255-07BB-4975-BA97-4AB9B8302D79}" type="slidenum">
              <a:rPr lang="en-GB" smtClean="0"/>
              <a:t>‹#›</a:t>
            </a:fld>
            <a:endParaRPr lang="en-GB"/>
          </a:p>
        </p:txBody>
      </p:sp>
    </p:spTree>
    <p:extLst>
      <p:ext uri="{BB962C8B-B14F-4D97-AF65-F5344CB8AC3E}">
        <p14:creationId xmlns:p14="http://schemas.microsoft.com/office/powerpoint/2010/main" val="237159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169E-A175-8C1B-B087-4EBBF825A6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76331C-FDCC-77FD-F0A7-CA422161D1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8BE2D7-F548-1E44-8E03-91089C2D2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96986E-317E-B267-DFFC-6C57D37B56CF}"/>
              </a:ext>
            </a:extLst>
          </p:cNvPr>
          <p:cNvSpPr>
            <a:spLocks noGrp="1"/>
          </p:cNvSpPr>
          <p:nvPr>
            <p:ph type="dt" sz="half" idx="10"/>
          </p:nvPr>
        </p:nvSpPr>
        <p:spPr/>
        <p:txBody>
          <a:bodyPr/>
          <a:lstStyle/>
          <a:p>
            <a:fld id="{56FBBB81-1264-48F5-84F0-98D8AE49AAB2}" type="datetimeFigureOut">
              <a:rPr lang="en-GB" smtClean="0"/>
              <a:t>15/05/2026</a:t>
            </a:fld>
            <a:endParaRPr lang="en-GB"/>
          </a:p>
        </p:txBody>
      </p:sp>
      <p:sp>
        <p:nvSpPr>
          <p:cNvPr id="6" name="Footer Placeholder 5">
            <a:extLst>
              <a:ext uri="{FF2B5EF4-FFF2-40B4-BE49-F238E27FC236}">
                <a16:creationId xmlns:a16="http://schemas.microsoft.com/office/drawing/2014/main" id="{88864652-8CE8-293A-8577-2AC5772B2E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41CC94-A59B-90D8-9680-333FE39AB701}"/>
              </a:ext>
            </a:extLst>
          </p:cNvPr>
          <p:cNvSpPr>
            <a:spLocks noGrp="1"/>
          </p:cNvSpPr>
          <p:nvPr>
            <p:ph type="sldNum" sz="quarter" idx="12"/>
          </p:nvPr>
        </p:nvSpPr>
        <p:spPr/>
        <p:txBody>
          <a:bodyPr/>
          <a:lstStyle/>
          <a:p>
            <a:fld id="{12801255-07BB-4975-BA97-4AB9B8302D79}" type="slidenum">
              <a:rPr lang="en-GB" smtClean="0"/>
              <a:t>‹#›</a:t>
            </a:fld>
            <a:endParaRPr lang="en-GB"/>
          </a:p>
        </p:txBody>
      </p:sp>
    </p:spTree>
    <p:extLst>
      <p:ext uri="{BB962C8B-B14F-4D97-AF65-F5344CB8AC3E}">
        <p14:creationId xmlns:p14="http://schemas.microsoft.com/office/powerpoint/2010/main" val="359493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675413-119B-8EE4-52F9-744EAC2D9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C00A2-DAC0-1891-A4C9-8F1608C8FE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2756F7-2E20-4CEA-D043-096B2BD149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FBBB81-1264-48F5-84F0-98D8AE49AAB2}" type="datetimeFigureOut">
              <a:rPr lang="en-GB" smtClean="0"/>
              <a:t>15/05/2026</a:t>
            </a:fld>
            <a:endParaRPr lang="en-GB"/>
          </a:p>
        </p:txBody>
      </p:sp>
      <p:sp>
        <p:nvSpPr>
          <p:cNvPr id="5" name="Footer Placeholder 4">
            <a:extLst>
              <a:ext uri="{FF2B5EF4-FFF2-40B4-BE49-F238E27FC236}">
                <a16:creationId xmlns:a16="http://schemas.microsoft.com/office/drawing/2014/main" id="{8796A22D-C6C9-5914-D574-E8B7AD615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0D51408-864F-227C-D242-6A18F8C55A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801255-07BB-4975-BA97-4AB9B8302D79}" type="slidenum">
              <a:rPr lang="en-GB" smtClean="0"/>
              <a:t>‹#›</a:t>
            </a:fld>
            <a:endParaRPr lang="en-GB"/>
          </a:p>
        </p:txBody>
      </p:sp>
    </p:spTree>
    <p:extLst>
      <p:ext uri="{BB962C8B-B14F-4D97-AF65-F5344CB8AC3E}">
        <p14:creationId xmlns:p14="http://schemas.microsoft.com/office/powerpoint/2010/main" val="30127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bing.com/videos/riverview/relatedvideo?q=the%20sound%20of%20the%20shofar%20youtube&amp;mid=AB6BC1C2DCB7EB6E4EE3AB6BC1C2DCB7EB6E4EE3&amp;ajaxhist=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CCE94-5BA2-49BC-7563-D8682CBE7718}"/>
              </a:ext>
            </a:extLst>
          </p:cNvPr>
          <p:cNvSpPr>
            <a:spLocks noGrp="1"/>
          </p:cNvSpPr>
          <p:nvPr>
            <p:ph type="ctrTitle"/>
          </p:nvPr>
        </p:nvSpPr>
        <p:spPr/>
        <p:txBody>
          <a:bodyPr/>
          <a:lstStyle/>
          <a:p>
            <a:r>
              <a:rPr lang="en-GB" dirty="0"/>
              <a:t>The Feast of Trumpets</a:t>
            </a:r>
          </a:p>
        </p:txBody>
      </p:sp>
      <p:sp>
        <p:nvSpPr>
          <p:cNvPr id="3" name="Subtitle 2">
            <a:extLst>
              <a:ext uri="{FF2B5EF4-FFF2-40B4-BE49-F238E27FC236}">
                <a16:creationId xmlns:a16="http://schemas.microsoft.com/office/drawing/2014/main" id="{319CEFDA-7CD1-0EEE-8540-567D1545C427}"/>
              </a:ext>
            </a:extLst>
          </p:cNvPr>
          <p:cNvSpPr>
            <a:spLocks noGrp="1"/>
          </p:cNvSpPr>
          <p:nvPr>
            <p:ph type="subTitle" idx="1"/>
          </p:nvPr>
        </p:nvSpPr>
        <p:spPr>
          <a:xfrm>
            <a:off x="1524000" y="3602037"/>
            <a:ext cx="9144000" cy="3070068"/>
          </a:xfrm>
        </p:spPr>
        <p:txBody>
          <a:bodyPr>
            <a:normAutofit lnSpcReduction="10000"/>
          </a:bodyPr>
          <a:lstStyle/>
          <a:p>
            <a:r>
              <a:rPr lang="en-GB" dirty="0"/>
              <a:t>Yom Teruah – the time of blowing</a:t>
            </a:r>
          </a:p>
          <a:p>
            <a:r>
              <a:rPr lang="en-GB" b="1" dirty="0"/>
              <a:t>The Jewish Rabbis taught that this was the day God created the Universe or that this occurred on 25 Elul so that the 1</a:t>
            </a:r>
            <a:r>
              <a:rPr lang="en-GB" b="1" baseline="30000" dirty="0"/>
              <a:t>st</a:t>
            </a:r>
            <a:r>
              <a:rPr lang="en-GB" b="1" dirty="0"/>
              <a:t> of Tishri was the day Adam and Eve were created.</a:t>
            </a:r>
          </a:p>
          <a:p>
            <a:r>
              <a:rPr lang="en-GB" b="1" dirty="0"/>
              <a:t>They also taught that this was the day Abraham offered Isaac.</a:t>
            </a:r>
          </a:p>
          <a:p>
            <a:r>
              <a:rPr lang="en-GB" dirty="0">
                <a:hlinkClick r:id="rId2"/>
              </a:rPr>
              <a:t>Bing Videos</a:t>
            </a:r>
            <a:endParaRPr lang="en-GB" dirty="0"/>
          </a:p>
          <a:p>
            <a:r>
              <a:rPr lang="en-GB" b="1" dirty="0"/>
              <a:t>Rabbis placed significance on the fact that ‘</a:t>
            </a:r>
            <a:r>
              <a:rPr lang="en-GB" b="1" dirty="0" err="1"/>
              <a:t>Bereshit</a:t>
            </a:r>
            <a:r>
              <a:rPr lang="en-GB" b="1" dirty="0"/>
              <a:t>’ (Genesis) reads 1</a:t>
            </a:r>
            <a:r>
              <a:rPr lang="en-GB" b="1" baseline="30000" dirty="0"/>
              <a:t>st</a:t>
            </a:r>
            <a:r>
              <a:rPr lang="en-GB" b="1" dirty="0"/>
              <a:t> Tishri if the letters are reorganised,</a:t>
            </a:r>
          </a:p>
        </p:txBody>
      </p:sp>
    </p:spTree>
    <p:extLst>
      <p:ext uri="{BB962C8B-B14F-4D97-AF65-F5344CB8AC3E}">
        <p14:creationId xmlns:p14="http://schemas.microsoft.com/office/powerpoint/2010/main" val="1163119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BA222-21A6-E4BC-2169-9A95A52556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C4D1AB-9ECD-927B-B181-ED5C9119E239}"/>
              </a:ext>
            </a:extLst>
          </p:cNvPr>
          <p:cNvSpPr>
            <a:spLocks noGrp="1"/>
          </p:cNvSpPr>
          <p:nvPr>
            <p:ph type="title"/>
          </p:nvPr>
        </p:nvSpPr>
        <p:spPr/>
        <p:txBody>
          <a:bodyPr/>
          <a:lstStyle/>
          <a:p>
            <a:r>
              <a:rPr lang="en-GB" dirty="0"/>
              <a:t>The Feats of Trumpets - Yom Teruah</a:t>
            </a:r>
          </a:p>
        </p:txBody>
      </p:sp>
      <p:sp>
        <p:nvSpPr>
          <p:cNvPr id="3" name="Content Placeholder 2">
            <a:extLst>
              <a:ext uri="{FF2B5EF4-FFF2-40B4-BE49-F238E27FC236}">
                <a16:creationId xmlns:a16="http://schemas.microsoft.com/office/drawing/2014/main" id="{4FF53866-926A-3EFC-7908-7B90D2FB32B6}"/>
              </a:ext>
            </a:extLst>
          </p:cNvPr>
          <p:cNvSpPr>
            <a:spLocks noGrp="1"/>
          </p:cNvSpPr>
          <p:nvPr>
            <p:ph idx="1"/>
          </p:nvPr>
        </p:nvSpPr>
        <p:spPr>
          <a:xfrm>
            <a:off x="838200" y="1317522"/>
            <a:ext cx="10515600" cy="5540477"/>
          </a:xfrm>
        </p:spPr>
        <p:txBody>
          <a:bodyPr>
            <a:normAutofit fontScale="70000" lnSpcReduction="20000"/>
          </a:bodyPr>
          <a:lstStyle/>
          <a:p>
            <a:pPr lvl="1"/>
            <a:r>
              <a:rPr lang="en-GB" sz="2800" dirty="0"/>
              <a:t>Of that day and hour no one can know: only the Father knows. </a:t>
            </a:r>
          </a:p>
          <a:p>
            <a:pPr lvl="1"/>
            <a:r>
              <a:rPr lang="en-GB" sz="2800" dirty="0"/>
              <a:t>2-days were set aside for this Feast because of the uncertainty of verifying the New Moon. (Incidentally, the Feast of Tabernacles, 2-weeks later, was always on a full moon).</a:t>
            </a:r>
          </a:p>
          <a:p>
            <a:pPr lvl="1"/>
            <a:r>
              <a:rPr lang="en-GB" sz="2800" dirty="0"/>
              <a:t>Every New Moon was a rest-day unto the Lord and was like a Sabbath except that food preparation was permitted, though no productive work. </a:t>
            </a:r>
            <a:r>
              <a:rPr lang="en-GB" sz="2800" b="1" dirty="0"/>
              <a:t>This new moon was special.</a:t>
            </a:r>
            <a:endParaRPr lang="en-GB" sz="2800" dirty="0"/>
          </a:p>
          <a:p>
            <a:pPr lvl="1"/>
            <a:r>
              <a:rPr lang="en-GB" sz="2800" dirty="0"/>
              <a:t>So, the Feast recognised that The King and Messiah was going to come in Judgement and the trumpet blasts were a reminder to rehearse for this.</a:t>
            </a:r>
          </a:p>
          <a:p>
            <a:pPr lvl="1"/>
            <a:r>
              <a:rPr lang="en-GB" sz="2800" dirty="0"/>
              <a:t>And the Feast marked the beginning of what is known as ‘The Days of Awe’.</a:t>
            </a:r>
          </a:p>
          <a:p>
            <a:pPr lvl="1"/>
            <a:r>
              <a:rPr lang="en-GB" sz="2800" dirty="0"/>
              <a:t>This period was to allow preparations for the Feast of Atonement, where God’s people were to ‘humble their souls’ ready for judgement, either of the sinner or the scapegoat.</a:t>
            </a:r>
          </a:p>
          <a:p>
            <a:pPr lvl="1"/>
            <a:r>
              <a:rPr lang="en-GB" sz="2800" dirty="0"/>
              <a:t>By extension, the humbling of souls implied the elevation of a righteous God – understanding that no one deserved to be before Him, much less blessed by Him.</a:t>
            </a:r>
          </a:p>
          <a:p>
            <a:pPr lvl="1"/>
            <a:r>
              <a:rPr lang="en-GB" sz="2800" dirty="0"/>
              <a:t>The month of Elul followed by this feast and the days of awe led to the conclusion that it was only by God’s grace that they were allowed to live and enjoy God’s provision.</a:t>
            </a:r>
          </a:p>
          <a:p>
            <a:pPr lvl="1"/>
            <a:r>
              <a:rPr lang="en-GB" sz="2800" dirty="0"/>
              <a:t>This is a 10-day period of reflecting upon and expressing sincere sorrow for one’s sins that had come to one’s attention over the preceding month.</a:t>
            </a:r>
          </a:p>
          <a:p>
            <a:pPr lvl="1"/>
            <a:r>
              <a:rPr lang="en-GB" sz="2800" dirty="0"/>
              <a:t>A time of mixed emotions because there was gratitude for the plentiful harvest but also deep sorrow for falling short of God’s standards.</a:t>
            </a:r>
          </a:p>
          <a:p>
            <a:pPr lvl="1"/>
            <a:r>
              <a:rPr lang="en-GB" sz="2800" dirty="0"/>
              <a:t>On the Feast Day itself, offerings were made for sin as well as thanksgiving offerings.</a:t>
            </a:r>
          </a:p>
          <a:p>
            <a:pPr lvl="1"/>
            <a:r>
              <a:rPr lang="en-GB" sz="2800" dirty="0"/>
              <a:t>It was a celebration of the fact that they were blessed, not because of what they were, but in spite of what they were. </a:t>
            </a:r>
            <a:r>
              <a:rPr lang="en-GB" sz="2800" b="1" dirty="0"/>
              <a:t>Bitter-sweet one might say.</a:t>
            </a:r>
            <a:endParaRPr lang="en-GB" sz="2800" dirty="0"/>
          </a:p>
        </p:txBody>
      </p:sp>
    </p:spTree>
    <p:extLst>
      <p:ext uri="{BB962C8B-B14F-4D97-AF65-F5344CB8AC3E}">
        <p14:creationId xmlns:p14="http://schemas.microsoft.com/office/powerpoint/2010/main" val="741225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81E51-10D5-A1F0-63DC-1B38BFD04A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34A6CF-FA3C-D480-4166-22A5E88868B1}"/>
              </a:ext>
            </a:extLst>
          </p:cNvPr>
          <p:cNvSpPr>
            <a:spLocks noGrp="1"/>
          </p:cNvSpPr>
          <p:nvPr>
            <p:ph type="title"/>
          </p:nvPr>
        </p:nvSpPr>
        <p:spPr/>
        <p:txBody>
          <a:bodyPr/>
          <a:lstStyle/>
          <a:p>
            <a:r>
              <a:rPr lang="en-GB" dirty="0"/>
              <a:t>The Feats of Trumpets - Yom Teruah</a:t>
            </a:r>
          </a:p>
        </p:txBody>
      </p:sp>
      <p:sp>
        <p:nvSpPr>
          <p:cNvPr id="3" name="Content Placeholder 2">
            <a:extLst>
              <a:ext uri="{FF2B5EF4-FFF2-40B4-BE49-F238E27FC236}">
                <a16:creationId xmlns:a16="http://schemas.microsoft.com/office/drawing/2014/main" id="{F8F9E573-F017-1A9F-D670-9416051FD55A}"/>
              </a:ext>
            </a:extLst>
          </p:cNvPr>
          <p:cNvSpPr>
            <a:spLocks noGrp="1"/>
          </p:cNvSpPr>
          <p:nvPr>
            <p:ph idx="1"/>
          </p:nvPr>
        </p:nvSpPr>
        <p:spPr>
          <a:xfrm>
            <a:off x="838199" y="1317522"/>
            <a:ext cx="11069097" cy="5540477"/>
          </a:xfrm>
        </p:spPr>
        <p:txBody>
          <a:bodyPr>
            <a:normAutofit fontScale="77500" lnSpcReduction="20000"/>
          </a:bodyPr>
          <a:lstStyle/>
          <a:p>
            <a:pPr lvl="1"/>
            <a:r>
              <a:rPr lang="en-GB" sz="2800" dirty="0"/>
              <a:t>Both this feast and the Feast of Atonement were symbolically in preparation for the coming of Messiah, anticipating final judgement.</a:t>
            </a:r>
          </a:p>
          <a:p>
            <a:pPr lvl="1"/>
            <a:r>
              <a:rPr lang="en-GB" sz="2800" dirty="0"/>
              <a:t>The process of humbling the soul, leading to the conclusion that one has nothing to offer the King, but was reliant upon His mercy and grace.</a:t>
            </a:r>
          </a:p>
          <a:p>
            <a:pPr lvl="1"/>
            <a:r>
              <a:rPr lang="en-GB" sz="2800" dirty="0"/>
              <a:t>In Leviticus 23 v 28 to 30 we read that those who would not observe these feasts and/or cease from working would be cut off/destroyed by God.</a:t>
            </a:r>
          </a:p>
          <a:p>
            <a:pPr lvl="1"/>
            <a:r>
              <a:rPr lang="en-GB" sz="2800" dirty="0"/>
              <a:t>There was a logical flow from one feast to the next, raising awareness of the sinful condition throughout the month of Elul, the symbolic arrival of  the King at Yom Teruah, the days of deep sorrow combined with gratitude for the grace extended by the King, leading to the passing of judgement at the Feast Of Atonement.</a:t>
            </a:r>
          </a:p>
          <a:p>
            <a:pPr lvl="1"/>
            <a:r>
              <a:rPr lang="en-GB" sz="2800" dirty="0"/>
              <a:t>It is very interesting that the Jews gave over a period of almost a month and a half every year to the serious consideration of their sins and the need to get right before their God (it is more done by rote these days, like our reciting the Lord’s prayer).</a:t>
            </a:r>
          </a:p>
          <a:p>
            <a:pPr lvl="1"/>
            <a:r>
              <a:rPr lang="en-GB" sz="2800" dirty="0"/>
              <a:t>These days, the majority of churches make very light of the matter of sin by comparison.</a:t>
            </a:r>
          </a:p>
          <a:p>
            <a:pPr lvl="1"/>
            <a:r>
              <a:rPr lang="en-GB" sz="2800" dirty="0"/>
              <a:t>Because of what took place on the Day of Atonement, the extreme gravity of sin and the insuperable barrier it presented to fellowship with their King or Messiah was in the forefront of their thinking.</a:t>
            </a:r>
          </a:p>
          <a:p>
            <a:pPr lvl="1"/>
            <a:r>
              <a:rPr lang="en-GB" sz="2800" dirty="0"/>
              <a:t>This then leads us to the questions about how we should respond to the teachings of this feast.</a:t>
            </a:r>
          </a:p>
        </p:txBody>
      </p:sp>
    </p:spTree>
    <p:extLst>
      <p:ext uri="{BB962C8B-B14F-4D97-AF65-F5344CB8AC3E}">
        <p14:creationId xmlns:p14="http://schemas.microsoft.com/office/powerpoint/2010/main" val="1427263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E98CA-5732-C9B3-9DFF-B2804B4DC2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3D96B6-C3D2-A0D0-FDBB-56000ACE1343}"/>
              </a:ext>
            </a:extLst>
          </p:cNvPr>
          <p:cNvSpPr>
            <a:spLocks noGrp="1"/>
          </p:cNvSpPr>
          <p:nvPr>
            <p:ph type="title"/>
          </p:nvPr>
        </p:nvSpPr>
        <p:spPr/>
        <p:txBody>
          <a:bodyPr/>
          <a:lstStyle/>
          <a:p>
            <a:r>
              <a:rPr lang="en-GB" dirty="0"/>
              <a:t>The Feats of Trumpets - Yom Teruah</a:t>
            </a:r>
          </a:p>
        </p:txBody>
      </p:sp>
      <p:sp>
        <p:nvSpPr>
          <p:cNvPr id="3" name="Content Placeholder 2">
            <a:extLst>
              <a:ext uri="{FF2B5EF4-FFF2-40B4-BE49-F238E27FC236}">
                <a16:creationId xmlns:a16="http://schemas.microsoft.com/office/drawing/2014/main" id="{EEA5D739-65EA-F602-E8F6-5264FD6BB3DE}"/>
              </a:ext>
            </a:extLst>
          </p:cNvPr>
          <p:cNvSpPr>
            <a:spLocks noGrp="1"/>
          </p:cNvSpPr>
          <p:nvPr>
            <p:ph idx="1"/>
          </p:nvPr>
        </p:nvSpPr>
        <p:spPr>
          <a:xfrm>
            <a:off x="838200" y="1266092"/>
            <a:ext cx="10515600" cy="5591907"/>
          </a:xfrm>
        </p:spPr>
        <p:txBody>
          <a:bodyPr>
            <a:normAutofit fontScale="70000" lnSpcReduction="20000"/>
          </a:bodyPr>
          <a:lstStyle/>
          <a:p>
            <a:pPr lvl="1"/>
            <a:r>
              <a:rPr lang="en-GB" sz="2800" dirty="0"/>
              <a:t>Does this feast refer to Jesus coming, second advent, when all Israel shall be saved (Zechariah 12 v 10 &amp; Romans 11 v 26)?</a:t>
            </a:r>
          </a:p>
          <a:p>
            <a:pPr lvl="1"/>
            <a:r>
              <a:rPr lang="en-GB" sz="2800" dirty="0"/>
              <a:t>Does it refer to the Rapture of the Church , when Jesus comes for the Church?</a:t>
            </a:r>
          </a:p>
          <a:p>
            <a:pPr lvl="1"/>
            <a:r>
              <a:rPr lang="en-GB" sz="2800" dirty="0"/>
              <a:t>If one listens to a broad spectrum of teachers on this matter, both views are expressed and even the view that both are true – a kind of double fulfilment.</a:t>
            </a:r>
          </a:p>
          <a:p>
            <a:pPr lvl="1"/>
            <a:r>
              <a:rPr lang="en-GB" sz="2800" dirty="0"/>
              <a:t>Personally, I believe this is a Jewish festival aimed at encouraging Jews and possibly those who come to faith during the Great Tribulation (the last 7-years of history) and that it therefore relates to the 2</a:t>
            </a:r>
            <a:r>
              <a:rPr lang="en-GB" sz="2800" baseline="30000" dirty="0"/>
              <a:t>nd</a:t>
            </a:r>
            <a:r>
              <a:rPr lang="en-GB" sz="2800" dirty="0"/>
              <a:t> coming of Jesus.</a:t>
            </a:r>
          </a:p>
          <a:p>
            <a:pPr lvl="1"/>
            <a:r>
              <a:rPr lang="en-GB" sz="2800" dirty="0"/>
              <a:t>Why do I say this? Well, the Rapture of the church is not followed by judgement of believers’ sins and has no process that leads up to it, it happens in a moment, in the twinkling of an eye (1 Corinthians 15 v 52).</a:t>
            </a:r>
          </a:p>
          <a:p>
            <a:pPr lvl="1"/>
            <a:r>
              <a:rPr lang="en-GB" sz="2800" dirty="0"/>
              <a:t>This Feast clearly speaks of a process that leads to forgiveness and reconciliation – a process that has already taken place for the church.</a:t>
            </a:r>
          </a:p>
          <a:p>
            <a:pPr lvl="1"/>
            <a:r>
              <a:rPr lang="en-GB" sz="2800" dirty="0"/>
              <a:t>We are not waiting for Him to return to us on earth, we are waiting for Him to call us up to Him (1 Thessalonians 4 v 17).</a:t>
            </a:r>
          </a:p>
          <a:p>
            <a:pPr lvl="1"/>
            <a:r>
              <a:rPr lang="en-GB" sz="2800" dirty="0"/>
              <a:t>When He returns, we will return with Him (1 Thessalonians 3 v 13, Jude 14 &amp; 15 &amp; Revelation 19 v 14).</a:t>
            </a:r>
          </a:p>
          <a:p>
            <a:pPr lvl="1"/>
            <a:r>
              <a:rPr lang="en-GB" sz="2800" dirty="0"/>
              <a:t>So, what are we supposed to gain from knowing about this Feast?</a:t>
            </a:r>
          </a:p>
          <a:p>
            <a:pPr lvl="1"/>
            <a:r>
              <a:rPr lang="en-GB" sz="2800" dirty="0"/>
              <a:t>Insight into the character and holiness of God.</a:t>
            </a:r>
          </a:p>
          <a:p>
            <a:pPr lvl="1"/>
            <a:r>
              <a:rPr lang="en-GB" sz="2800" dirty="0"/>
              <a:t>A realisation of our helplessness in dealing with our own sin.</a:t>
            </a:r>
          </a:p>
          <a:p>
            <a:pPr lvl="1"/>
            <a:r>
              <a:rPr lang="en-GB" sz="2800" dirty="0"/>
              <a:t>A conviction about our need for and dependency on the grace and mercy of God.</a:t>
            </a:r>
          </a:p>
          <a:p>
            <a:pPr lvl="1"/>
            <a:r>
              <a:rPr lang="en-GB" sz="2800" dirty="0"/>
              <a:t>The feats exhorts us to keep our lives under constant review before the Lord.</a:t>
            </a:r>
          </a:p>
        </p:txBody>
      </p:sp>
    </p:spTree>
    <p:extLst>
      <p:ext uri="{BB962C8B-B14F-4D97-AF65-F5344CB8AC3E}">
        <p14:creationId xmlns:p14="http://schemas.microsoft.com/office/powerpoint/2010/main" val="1946124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C02D5D4-4B5C-038E-EF54-6243146F4DD7}"/>
              </a:ext>
            </a:extLst>
          </p:cNvPr>
          <p:cNvPicPr>
            <a:picLocks noChangeAspect="1"/>
          </p:cNvPicPr>
          <p:nvPr/>
        </p:nvPicPr>
        <p:blipFill>
          <a:blip r:embed="rId2"/>
          <a:stretch>
            <a:fillRect/>
          </a:stretch>
        </p:blipFill>
        <p:spPr>
          <a:xfrm>
            <a:off x="457200" y="905637"/>
            <a:ext cx="11277600" cy="5046725"/>
          </a:xfrm>
          <a:prstGeom prst="rect">
            <a:avLst/>
          </a:prstGeom>
        </p:spPr>
      </p:pic>
    </p:spTree>
    <p:extLst>
      <p:ext uri="{BB962C8B-B14F-4D97-AF65-F5344CB8AC3E}">
        <p14:creationId xmlns:p14="http://schemas.microsoft.com/office/powerpoint/2010/main" val="294893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ewish Feasts Holidays Messianic Jewish Bible Institute The Feast of ...">
            <a:extLst>
              <a:ext uri="{FF2B5EF4-FFF2-40B4-BE49-F238E27FC236}">
                <a16:creationId xmlns:a16="http://schemas.microsoft.com/office/drawing/2014/main" id="{C19D0B36-EEC7-CD07-C4C7-EA83FAA60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977" y="47228"/>
            <a:ext cx="8938021" cy="6810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018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ewish Feasts">
            <a:extLst>
              <a:ext uri="{FF2B5EF4-FFF2-40B4-BE49-F238E27FC236}">
                <a16:creationId xmlns:a16="http://schemas.microsoft.com/office/drawing/2014/main" id="{8BDE910D-5D8D-4A18-92C1-870AAA8EB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038" y="0"/>
            <a:ext cx="10320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90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DBD1-A935-1326-2536-76E73BCB9168}"/>
              </a:ext>
            </a:extLst>
          </p:cNvPr>
          <p:cNvSpPr>
            <a:spLocks noGrp="1"/>
          </p:cNvSpPr>
          <p:nvPr>
            <p:ph type="title"/>
          </p:nvPr>
        </p:nvSpPr>
        <p:spPr/>
        <p:txBody>
          <a:bodyPr/>
          <a:lstStyle/>
          <a:p>
            <a:r>
              <a:rPr lang="en-GB" dirty="0"/>
              <a:t>The Feats of Trumpets - Yom Teruah</a:t>
            </a:r>
          </a:p>
        </p:txBody>
      </p:sp>
      <p:sp>
        <p:nvSpPr>
          <p:cNvPr id="3" name="Content Placeholder 2">
            <a:extLst>
              <a:ext uri="{FF2B5EF4-FFF2-40B4-BE49-F238E27FC236}">
                <a16:creationId xmlns:a16="http://schemas.microsoft.com/office/drawing/2014/main" id="{807114FF-B32F-99EE-E431-DE668F41DE74}"/>
              </a:ext>
            </a:extLst>
          </p:cNvPr>
          <p:cNvSpPr>
            <a:spLocks noGrp="1"/>
          </p:cNvSpPr>
          <p:nvPr>
            <p:ph idx="1"/>
          </p:nvPr>
        </p:nvSpPr>
        <p:spPr>
          <a:xfrm>
            <a:off x="838200" y="1317522"/>
            <a:ext cx="10515600" cy="5540477"/>
          </a:xfrm>
        </p:spPr>
        <p:txBody>
          <a:bodyPr>
            <a:normAutofit fontScale="70000" lnSpcReduction="20000"/>
          </a:bodyPr>
          <a:lstStyle/>
          <a:p>
            <a:r>
              <a:rPr lang="en-GB" dirty="0"/>
              <a:t>In the feasts so far, we have seen that they prophesied future events.</a:t>
            </a:r>
          </a:p>
          <a:p>
            <a:r>
              <a:rPr lang="en-GB" dirty="0"/>
              <a:t>They were based upon historical events but revealed events yet future at the time of writing.</a:t>
            </a:r>
          </a:p>
          <a:p>
            <a:r>
              <a:rPr lang="en-GB" dirty="0"/>
              <a:t>The first four feasts were fulfilled by Jesus’ first coming and put together they spoke of a series of consecutive events as follows:</a:t>
            </a:r>
          </a:p>
          <a:p>
            <a:pPr lvl="1"/>
            <a:r>
              <a:rPr lang="en-GB" dirty="0"/>
              <a:t>The crucifixion (Passover)</a:t>
            </a:r>
          </a:p>
          <a:p>
            <a:pPr lvl="1"/>
            <a:r>
              <a:rPr lang="en-GB" dirty="0"/>
              <a:t>Jesus’ burial (Unleavened Bread)</a:t>
            </a:r>
          </a:p>
          <a:p>
            <a:pPr lvl="1"/>
            <a:r>
              <a:rPr lang="en-GB" dirty="0"/>
              <a:t>Jesus’ resurrection (First Fruits)</a:t>
            </a:r>
          </a:p>
          <a:p>
            <a:pPr lvl="1"/>
            <a:r>
              <a:rPr lang="en-GB" dirty="0"/>
              <a:t>The coming of the Holy Spirit (Pentecost and the birth of the church)</a:t>
            </a:r>
          </a:p>
          <a:p>
            <a:r>
              <a:rPr lang="en-GB" dirty="0"/>
              <a:t>These feasts spoke of Jesus’ role as the suffering servant.</a:t>
            </a:r>
          </a:p>
          <a:p>
            <a:r>
              <a:rPr lang="en-GB" dirty="0"/>
              <a:t>In a similar fashion, the remaining three feasts speak of a series of events associated with Jesus’ second coming. They are feasts of expectancy and do not seem to relate to past events.</a:t>
            </a:r>
          </a:p>
          <a:p>
            <a:r>
              <a:rPr lang="en-GB" dirty="0"/>
              <a:t>The Feast or trumpets is the first of these autumn feasts and it had several commonly used names, so its significance was quite wide and varied.</a:t>
            </a:r>
          </a:p>
          <a:p>
            <a:r>
              <a:rPr lang="en-GB" dirty="0"/>
              <a:t>The Feast began officially on the 1</a:t>
            </a:r>
            <a:r>
              <a:rPr lang="en-GB" baseline="30000" dirty="0"/>
              <a:t>st</a:t>
            </a:r>
            <a:r>
              <a:rPr lang="en-GB" dirty="0"/>
              <a:t> of Tishri – the 7</a:t>
            </a:r>
            <a:r>
              <a:rPr lang="en-GB" baseline="30000" dirty="0"/>
              <a:t>th</a:t>
            </a:r>
            <a:r>
              <a:rPr lang="en-GB" dirty="0"/>
              <a:t> month of the religious calendar but the 1</a:t>
            </a:r>
            <a:r>
              <a:rPr lang="en-GB" baseline="30000" dirty="0"/>
              <a:t>st</a:t>
            </a:r>
            <a:r>
              <a:rPr lang="en-GB" dirty="0"/>
              <a:t> month of the civil calendar (Remember that God designated Nisan as the first of the months at the first Passover).</a:t>
            </a:r>
          </a:p>
          <a:p>
            <a:r>
              <a:rPr lang="en-GB" dirty="0"/>
              <a:t>So, the Feast is at Israel’s civil New Year, hence one of its names is Rosh Hashanah (The Head of the Year).</a:t>
            </a:r>
          </a:p>
          <a:p>
            <a:r>
              <a:rPr lang="en-GB" dirty="0"/>
              <a:t>It is another ‘Harvest’ feast, celebrating the wheat harvest – the last of the grain harvests.</a:t>
            </a:r>
          </a:p>
          <a:p>
            <a:endParaRPr lang="en-GB" dirty="0"/>
          </a:p>
          <a:p>
            <a:pPr lvl="1"/>
            <a:endParaRPr lang="en-GB" dirty="0"/>
          </a:p>
        </p:txBody>
      </p:sp>
    </p:spTree>
    <p:extLst>
      <p:ext uri="{BB962C8B-B14F-4D97-AF65-F5344CB8AC3E}">
        <p14:creationId xmlns:p14="http://schemas.microsoft.com/office/powerpoint/2010/main" val="1850106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2E828-AE05-FD3E-7729-7DD25ED620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E209BF-AB86-AF42-5F84-8017D34C6835}"/>
              </a:ext>
            </a:extLst>
          </p:cNvPr>
          <p:cNvSpPr>
            <a:spLocks noGrp="1"/>
          </p:cNvSpPr>
          <p:nvPr>
            <p:ph type="title"/>
          </p:nvPr>
        </p:nvSpPr>
        <p:spPr/>
        <p:txBody>
          <a:bodyPr/>
          <a:lstStyle/>
          <a:p>
            <a:r>
              <a:rPr lang="en-GB" dirty="0"/>
              <a:t>The Feats of Trumpets - Yom Teruah</a:t>
            </a:r>
          </a:p>
        </p:txBody>
      </p:sp>
      <p:sp>
        <p:nvSpPr>
          <p:cNvPr id="3" name="Content Placeholder 2">
            <a:extLst>
              <a:ext uri="{FF2B5EF4-FFF2-40B4-BE49-F238E27FC236}">
                <a16:creationId xmlns:a16="http://schemas.microsoft.com/office/drawing/2014/main" id="{034D8A3D-0008-889F-83E3-400DEA0AB1AB}"/>
              </a:ext>
            </a:extLst>
          </p:cNvPr>
          <p:cNvSpPr>
            <a:spLocks noGrp="1"/>
          </p:cNvSpPr>
          <p:nvPr>
            <p:ph idx="1"/>
          </p:nvPr>
        </p:nvSpPr>
        <p:spPr>
          <a:xfrm>
            <a:off x="838200" y="1317522"/>
            <a:ext cx="10515600" cy="5540477"/>
          </a:xfrm>
        </p:spPr>
        <p:txBody>
          <a:bodyPr>
            <a:normAutofit fontScale="85000" lnSpcReduction="20000"/>
          </a:bodyPr>
          <a:lstStyle/>
          <a:p>
            <a:pPr lvl="1"/>
            <a:r>
              <a:rPr lang="en-GB" dirty="0"/>
              <a:t>Yom Teruah: Literally means “Day of Blowing” or “Day of the Sounding of the Shofar.” This is the biblical name found in Leviticus 23:24 and Numbers 29:1, emphasizing the trumpet blasts that mark the holy convocation and memorial of the day. </a:t>
            </a:r>
          </a:p>
          <a:p>
            <a:pPr lvl="1"/>
            <a:r>
              <a:rPr lang="en-GB" dirty="0"/>
              <a:t>Rosh Hashanah: Hebrew for “Head of the Year,” this is the common Jewish name for the feast today, marking the beginning of the Jewish civil new year. It is associated with creation and the start of the High Holy Days. </a:t>
            </a:r>
          </a:p>
          <a:p>
            <a:pPr lvl="1"/>
            <a:r>
              <a:rPr lang="en-GB" dirty="0"/>
              <a:t>The Day of the Awakening Blast: A prophetic and spiritual title highlighting the shofar’s role in awakening the soul and calling for repentance, as well as symbolically awakening the dead at the time of the Lord’s return. </a:t>
            </a:r>
          </a:p>
          <a:p>
            <a:pPr lvl="1"/>
            <a:r>
              <a:rPr lang="en-GB" dirty="0"/>
              <a:t>The Day of the Sounding of the Shofar: Emphasizes the central ritual of trumpet or shofar blasts, which serve as a memorial and a call to attention for spiritual reflection. </a:t>
            </a:r>
          </a:p>
          <a:p>
            <a:pPr lvl="1"/>
            <a:r>
              <a:rPr lang="en-GB" dirty="0"/>
              <a:t>The Wedding Day of the Messiah: A symbolic name used in prophetic interpretation, reflecting Jewish wedding imagery where the Messiah comes to claim His bride, representing the faithful. </a:t>
            </a:r>
          </a:p>
          <a:p>
            <a:pPr lvl="1"/>
            <a:r>
              <a:rPr lang="en-GB" dirty="0"/>
              <a:t>The Day Which No One Knows: Refers to the uncertainty of the exact day due to the lunar calendar and the two-day observance, symbolizing the unknown timing of the Lord’s return. </a:t>
            </a:r>
          </a:p>
          <a:p>
            <a:pPr lvl="1"/>
            <a:r>
              <a:rPr lang="en-GB" dirty="0" err="1"/>
              <a:t>Zicharon</a:t>
            </a:r>
            <a:r>
              <a:rPr lang="en-GB" dirty="0"/>
              <a:t> </a:t>
            </a:r>
            <a:r>
              <a:rPr lang="en-GB" dirty="0" err="1"/>
              <a:t>Teru’ah</a:t>
            </a:r>
            <a:r>
              <a:rPr lang="en-GB" dirty="0"/>
              <a:t>: Means “memorial of triumph” or “shout for joy,” highlighting the celebratory and commemorative aspects of the feast, enthroning God as King. </a:t>
            </a:r>
          </a:p>
          <a:p>
            <a:pPr lvl="1"/>
            <a:r>
              <a:rPr lang="en-GB" dirty="0"/>
              <a:t>Yom </a:t>
            </a:r>
            <a:r>
              <a:rPr lang="en-GB" dirty="0" err="1"/>
              <a:t>Truah</a:t>
            </a:r>
            <a:r>
              <a:rPr lang="en-GB" dirty="0"/>
              <a:t>: Another biblical designation meaning “day of blowing the trumpet,” reinforcing the ritual of trumpet blasts. </a:t>
            </a:r>
          </a:p>
          <a:p>
            <a:pPr lvl="1"/>
            <a:r>
              <a:rPr lang="en-GB" dirty="0"/>
              <a:t>Yom Ha Melech - The announcement of the coming of the King.</a:t>
            </a:r>
          </a:p>
        </p:txBody>
      </p:sp>
    </p:spTree>
    <p:extLst>
      <p:ext uri="{BB962C8B-B14F-4D97-AF65-F5344CB8AC3E}">
        <p14:creationId xmlns:p14="http://schemas.microsoft.com/office/powerpoint/2010/main" val="143210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3E6AD-CF6B-533F-6053-E24AC6EDF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0795E9-324A-EF43-0467-273726596D43}"/>
              </a:ext>
            </a:extLst>
          </p:cNvPr>
          <p:cNvSpPr>
            <a:spLocks noGrp="1"/>
          </p:cNvSpPr>
          <p:nvPr>
            <p:ph type="title"/>
          </p:nvPr>
        </p:nvSpPr>
        <p:spPr/>
        <p:txBody>
          <a:bodyPr/>
          <a:lstStyle/>
          <a:p>
            <a:r>
              <a:rPr lang="en-GB" dirty="0"/>
              <a:t>The Feats of Trumpets - Yom Teruah</a:t>
            </a:r>
          </a:p>
        </p:txBody>
      </p:sp>
      <p:sp>
        <p:nvSpPr>
          <p:cNvPr id="3" name="Content Placeholder 2">
            <a:extLst>
              <a:ext uri="{FF2B5EF4-FFF2-40B4-BE49-F238E27FC236}">
                <a16:creationId xmlns:a16="http://schemas.microsoft.com/office/drawing/2014/main" id="{EDAAEDB4-C3D4-8C34-C580-047A04252D73}"/>
              </a:ext>
            </a:extLst>
          </p:cNvPr>
          <p:cNvSpPr>
            <a:spLocks noGrp="1"/>
          </p:cNvSpPr>
          <p:nvPr>
            <p:ph idx="1"/>
          </p:nvPr>
        </p:nvSpPr>
        <p:spPr>
          <a:xfrm>
            <a:off x="838199" y="1317522"/>
            <a:ext cx="10852355" cy="5540477"/>
          </a:xfrm>
        </p:spPr>
        <p:txBody>
          <a:bodyPr>
            <a:normAutofit/>
          </a:bodyPr>
          <a:lstStyle/>
          <a:p>
            <a:pPr lvl="1"/>
            <a:r>
              <a:rPr lang="en-GB" sz="2000" dirty="0"/>
              <a:t>As the end of the month of Elul approached, the emphasis on repentance increased, particularly as they introduced a week of prayer known as ‘Selichot’.</a:t>
            </a:r>
          </a:p>
          <a:p>
            <a:pPr lvl="1"/>
            <a:r>
              <a:rPr lang="en-GB" sz="2000" dirty="0"/>
              <a:t>These prayers were special prayers for forgiveness, recited in the early hours of the morning in the Synagogue to help with the preparation for the coming feasts.</a:t>
            </a:r>
          </a:p>
          <a:p>
            <a:pPr lvl="1"/>
            <a:r>
              <a:rPr lang="en-GB" sz="2000" dirty="0"/>
              <a:t>On the day before Rosh Hashanah the men will go through a ritual washing (Mikveh) and the </a:t>
            </a:r>
            <a:r>
              <a:rPr lang="en-GB" sz="2000" dirty="0" err="1"/>
              <a:t>Parokhet</a:t>
            </a:r>
            <a:r>
              <a:rPr lang="en-GB" sz="2000" dirty="0"/>
              <a:t> (Ark cover) is changed for a white cloth, symbolising purity.</a:t>
            </a:r>
          </a:p>
          <a:p>
            <a:pPr lvl="1"/>
            <a:r>
              <a:rPr lang="en-GB" sz="2000" dirty="0"/>
              <a:t>The blast of the Shofar is supposed to break us out of sleep and cause us to remember who we are by remembering that The Lord is our King.</a:t>
            </a:r>
          </a:p>
          <a:p>
            <a:pPr lvl="1"/>
            <a:r>
              <a:rPr lang="en-GB" sz="2000" dirty="0"/>
              <a:t>There were two kinds of trumpet referred to in the Bible – the Shofar (ram’s horn) and the silver trumpet referred to in Numbers 10 v 1 – 4.</a:t>
            </a:r>
          </a:p>
          <a:p>
            <a:pPr lvl="1"/>
            <a:r>
              <a:rPr lang="en-GB" sz="2000" dirty="0"/>
              <a:t>The Silver Trumpets were blown only by the Priests and used to call the people to ordered corporate worship or meetings.</a:t>
            </a:r>
          </a:p>
          <a:p>
            <a:pPr lvl="1"/>
            <a:r>
              <a:rPr lang="en-GB" sz="2000" dirty="0"/>
              <a:t>The Shofar could be blown by anyone and had several uses, it was not a primitive trumpet.</a:t>
            </a:r>
          </a:p>
          <a:p>
            <a:pPr marL="457200" lvl="1" indent="0">
              <a:buNone/>
            </a:pPr>
            <a:endParaRPr lang="en-GB" sz="2000" dirty="0"/>
          </a:p>
          <a:p>
            <a:pPr lvl="1"/>
            <a:endParaRPr lang="en-GB" dirty="0"/>
          </a:p>
        </p:txBody>
      </p:sp>
      <p:pic>
        <p:nvPicPr>
          <p:cNvPr id="5" name="Picture 4">
            <a:extLst>
              <a:ext uri="{FF2B5EF4-FFF2-40B4-BE49-F238E27FC236}">
                <a16:creationId xmlns:a16="http://schemas.microsoft.com/office/drawing/2014/main" id="{8F3497C6-8D0F-79DE-4A6A-ECF078CDE3A3}"/>
              </a:ext>
            </a:extLst>
          </p:cNvPr>
          <p:cNvPicPr>
            <a:picLocks noChangeAspect="1"/>
          </p:cNvPicPr>
          <p:nvPr/>
        </p:nvPicPr>
        <p:blipFill>
          <a:blip r:embed="rId2"/>
          <a:stretch>
            <a:fillRect/>
          </a:stretch>
        </p:blipFill>
        <p:spPr>
          <a:xfrm>
            <a:off x="1637881" y="5358581"/>
            <a:ext cx="8279842" cy="1476796"/>
          </a:xfrm>
          <a:prstGeom prst="rect">
            <a:avLst/>
          </a:prstGeom>
        </p:spPr>
      </p:pic>
    </p:spTree>
    <p:extLst>
      <p:ext uri="{BB962C8B-B14F-4D97-AF65-F5344CB8AC3E}">
        <p14:creationId xmlns:p14="http://schemas.microsoft.com/office/powerpoint/2010/main" val="2901849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hofar and Trumpet – Bible.org Blogs">
            <a:extLst>
              <a:ext uri="{FF2B5EF4-FFF2-40B4-BE49-F238E27FC236}">
                <a16:creationId xmlns:a16="http://schemas.microsoft.com/office/drawing/2014/main" id="{1E97399E-2B0F-0890-A39A-08BD851DF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60" r="36799" b="-1"/>
          <a:stretch>
            <a:fillRect/>
          </a:stretch>
        </p:blipFill>
        <p:spPr bwMode="auto">
          <a:xfrm>
            <a:off x="6421035" y="643467"/>
            <a:ext cx="5129784" cy="5571066"/>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CBD89D2-F0CC-737D-E7BB-4C29C1B26B7C}"/>
              </a:ext>
            </a:extLst>
          </p:cNvPr>
          <p:cNvPicPr>
            <a:picLocks noChangeAspect="1"/>
          </p:cNvPicPr>
          <p:nvPr/>
        </p:nvPicPr>
        <p:blipFill>
          <a:blip r:embed="rId3"/>
          <a:srcRect l="20931" r="7514" b="-2"/>
          <a:stretch>
            <a:fillRect/>
          </a:stretch>
        </p:blipFill>
        <p:spPr>
          <a:xfrm>
            <a:off x="641180" y="643467"/>
            <a:ext cx="5129784" cy="5571066"/>
          </a:xfrm>
          <a:prstGeom prst="rect">
            <a:avLst/>
          </a:prstGeom>
        </p:spPr>
      </p:pic>
    </p:spTree>
    <p:extLst>
      <p:ext uri="{BB962C8B-B14F-4D97-AF65-F5344CB8AC3E}">
        <p14:creationId xmlns:p14="http://schemas.microsoft.com/office/powerpoint/2010/main" val="1238102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0D8C4-2431-B0ED-A56B-CC5263F371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5C5D0A-5A6C-95BF-BA65-91F5187BD9B2}"/>
              </a:ext>
            </a:extLst>
          </p:cNvPr>
          <p:cNvSpPr>
            <a:spLocks noGrp="1"/>
          </p:cNvSpPr>
          <p:nvPr>
            <p:ph type="title"/>
          </p:nvPr>
        </p:nvSpPr>
        <p:spPr/>
        <p:txBody>
          <a:bodyPr/>
          <a:lstStyle/>
          <a:p>
            <a:r>
              <a:rPr lang="en-GB" dirty="0"/>
              <a:t>The Feats of Trumpets - Yom Teruah</a:t>
            </a:r>
          </a:p>
        </p:txBody>
      </p:sp>
      <p:sp>
        <p:nvSpPr>
          <p:cNvPr id="3" name="Content Placeholder 2">
            <a:extLst>
              <a:ext uri="{FF2B5EF4-FFF2-40B4-BE49-F238E27FC236}">
                <a16:creationId xmlns:a16="http://schemas.microsoft.com/office/drawing/2014/main" id="{6652AD08-A121-C95F-6199-D71AC95CBA50}"/>
              </a:ext>
            </a:extLst>
          </p:cNvPr>
          <p:cNvSpPr>
            <a:spLocks noGrp="1"/>
          </p:cNvSpPr>
          <p:nvPr>
            <p:ph idx="1"/>
          </p:nvPr>
        </p:nvSpPr>
        <p:spPr>
          <a:xfrm>
            <a:off x="838200" y="1317522"/>
            <a:ext cx="10515600" cy="5540477"/>
          </a:xfrm>
        </p:spPr>
        <p:txBody>
          <a:bodyPr>
            <a:normAutofit fontScale="70000" lnSpcReduction="20000"/>
          </a:bodyPr>
          <a:lstStyle/>
          <a:p>
            <a:pPr lvl="1"/>
            <a:r>
              <a:rPr lang="en-GB" sz="2800" dirty="0"/>
              <a:t>We read the instruction for the Feast of Trumpets in two places in the Bible.</a:t>
            </a:r>
          </a:p>
          <a:p>
            <a:pPr lvl="2"/>
            <a:r>
              <a:rPr lang="en-GB" sz="2800" dirty="0"/>
              <a:t>Leviticus 23 v 23 – 25 – a Sabbath rest and a reminder.</a:t>
            </a:r>
          </a:p>
          <a:p>
            <a:pPr lvl="2"/>
            <a:r>
              <a:rPr lang="en-GB" sz="2800" dirty="0"/>
              <a:t>Numbers 29 v 1 – 6 – a whole day for the blowing of the Shofar.</a:t>
            </a:r>
          </a:p>
          <a:p>
            <a:pPr lvl="1"/>
            <a:r>
              <a:rPr lang="en-GB" sz="2800" dirty="0"/>
              <a:t>Because of the importance of this feast, the Jews would devote the whole of the previous month (Elul) to mental  and emotional preparation for this feast.</a:t>
            </a:r>
          </a:p>
          <a:p>
            <a:pPr lvl="1"/>
            <a:r>
              <a:rPr lang="en-GB" sz="2800" dirty="0"/>
              <a:t>Elul means something that stick out or protrudes, in the sense that it refers to something that should not be there.</a:t>
            </a:r>
          </a:p>
          <a:p>
            <a:pPr lvl="1"/>
            <a:r>
              <a:rPr lang="en-GB" sz="2800" dirty="0"/>
              <a:t>This tradition almost certainly has its origin in the necessary practice of taking out the tares from the wheat harvest – removing that which should not be there.</a:t>
            </a:r>
          </a:p>
          <a:p>
            <a:pPr lvl="1"/>
            <a:r>
              <a:rPr lang="en-GB" sz="2800" dirty="0"/>
              <a:t>This was a metaphor, also, for dealing with one’s own imperfections and sins – rooting out that which should not be there.</a:t>
            </a:r>
          </a:p>
          <a:p>
            <a:pPr lvl="1"/>
            <a:r>
              <a:rPr lang="en-GB" sz="2800" dirty="0"/>
              <a:t>So, the month of Elul was a time of reflection and self-examination leading up to the Feast of Trumpets (Yom Teruah).</a:t>
            </a:r>
          </a:p>
          <a:p>
            <a:pPr lvl="1"/>
            <a:r>
              <a:rPr lang="en-GB" sz="2800" dirty="0"/>
              <a:t>As we can see from the various names, the Feast was a symbolic preparation for the coming (second coming) of the King – The Messiah – and the purpose was to make sure one was found ready, being in repentant heart and having examined oneself honestly and thoroughly.</a:t>
            </a:r>
          </a:p>
          <a:p>
            <a:pPr lvl="1"/>
            <a:r>
              <a:rPr lang="en-GB" sz="2800" dirty="0"/>
              <a:t>One of the names for this day is very curious – ‘The Day Which No One Knows’.</a:t>
            </a:r>
          </a:p>
          <a:p>
            <a:pPr lvl="1"/>
            <a:r>
              <a:rPr lang="en-GB" sz="2800" dirty="0"/>
              <a:t>This name referred to the fact that the celebrations could not begin until the Priest had seen the New Moon.</a:t>
            </a:r>
          </a:p>
          <a:p>
            <a:pPr lvl="1"/>
            <a:r>
              <a:rPr lang="en-GB" sz="2800" dirty="0"/>
              <a:t>Sometimes the New moon could not be seen because of atmospheric conditions, so because of this uncertainty, no one knew when it was going to be until it was declared.</a:t>
            </a:r>
          </a:p>
        </p:txBody>
      </p:sp>
    </p:spTree>
    <p:extLst>
      <p:ext uri="{BB962C8B-B14F-4D97-AF65-F5344CB8AC3E}">
        <p14:creationId xmlns:p14="http://schemas.microsoft.com/office/powerpoint/2010/main" val="4097453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2C063175DF504CA88AF12C082CE016" ma:contentTypeVersion="13" ma:contentTypeDescription="Create a new document." ma:contentTypeScope="" ma:versionID="64f03cd6e5b92c2f5bd7bebabcbc328d">
  <xsd:schema xmlns:xsd="http://www.w3.org/2001/XMLSchema" xmlns:xs="http://www.w3.org/2001/XMLSchema" xmlns:p="http://schemas.microsoft.com/office/2006/metadata/properties" xmlns:ns2="7ab12f3f-b477-4c7f-9cbe-aef27c735382" xmlns:ns3="5131ba02-836f-4279-86cc-66acb1037933" targetNamespace="http://schemas.microsoft.com/office/2006/metadata/properties" ma:root="true" ma:fieldsID="e96677c5e04fda60252d3329f8b1b617" ns2:_="" ns3:_="">
    <xsd:import namespace="7ab12f3f-b477-4c7f-9cbe-aef27c735382"/>
    <xsd:import namespace="5131ba02-836f-4279-86cc-66acb103793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b12f3f-b477-4c7f-9cbe-aef27c7353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b8bac6c-3eee-4b58-a120-65eda34c002e"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31ba02-836f-4279-86cc-66acb103793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8380f19-97b3-413f-b378-67e6821b60bd}" ma:internalName="TaxCatchAll" ma:showField="CatchAllData" ma:web="5131ba02-836f-4279-86cc-66acb10379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131ba02-836f-4279-86cc-66acb1037933" xsi:nil="true"/>
    <lcf76f155ced4ddcb4097134ff3c332f xmlns="7ab12f3f-b477-4c7f-9cbe-aef27c73538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1CE8D10-2FF6-4700-8617-053D64B730C6}"/>
</file>

<file path=customXml/itemProps2.xml><?xml version="1.0" encoding="utf-8"?>
<ds:datastoreItem xmlns:ds="http://schemas.openxmlformats.org/officeDocument/2006/customXml" ds:itemID="{A65F269A-9642-4CE8-A313-279186381206}"/>
</file>

<file path=customXml/itemProps3.xml><?xml version="1.0" encoding="utf-8"?>
<ds:datastoreItem xmlns:ds="http://schemas.openxmlformats.org/officeDocument/2006/customXml" ds:itemID="{3FBB5936-0D8A-4B0D-B14D-C7D61DB2CDF4}"/>
</file>

<file path=docProps/app.xml><?xml version="1.0" encoding="utf-8"?>
<Properties xmlns="http://schemas.openxmlformats.org/officeDocument/2006/extended-properties" xmlns:vt="http://schemas.openxmlformats.org/officeDocument/2006/docPropsVTypes">
  <TotalTime>4348</TotalTime>
  <Words>2101</Words>
  <Application>Microsoft Office PowerPoint</Application>
  <PresentationFormat>Widescreen</PresentationFormat>
  <Paragraphs>88</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Aptos Display</vt:lpstr>
      <vt:lpstr>Arial</vt:lpstr>
      <vt:lpstr>Office Theme</vt:lpstr>
      <vt:lpstr>The Feast of Trumpets</vt:lpstr>
      <vt:lpstr>PowerPoint Presentation</vt:lpstr>
      <vt:lpstr>PowerPoint Presentation</vt:lpstr>
      <vt:lpstr>PowerPoint Presentation</vt:lpstr>
      <vt:lpstr>The Feats of Trumpets - Yom Teruah</vt:lpstr>
      <vt:lpstr>The Feats of Trumpets - Yom Teruah</vt:lpstr>
      <vt:lpstr>The Feats of Trumpets - Yom Teruah</vt:lpstr>
      <vt:lpstr>PowerPoint Presentation</vt:lpstr>
      <vt:lpstr>The Feats of Trumpets - Yom Teruah</vt:lpstr>
      <vt:lpstr>The Feats of Trumpets - Yom Teruah</vt:lpstr>
      <vt:lpstr>The Feats of Trumpets - Yom Teruah</vt:lpstr>
      <vt:lpstr>The Feats of Trumpets - Yom Teruah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Ray Kelly</dc:creator>
  <cp:lastModifiedBy>Ray Kelly</cp:lastModifiedBy>
  <cp:revision>1</cp:revision>
  <dcterms:created xsi:type="dcterms:W3CDTF">2026-05-11T17:52:42Z</dcterms:created>
  <dcterms:modified xsi:type="dcterms:W3CDTF">2026-05-16T15:01:21Z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0x010100EB2C063175DF504CA88AF12C082CE016</vt:lpwstr>
  </property>
</Properties>
</file>