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7" r:id="rId11"/>
    <p:sldId id="265"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FB7CCB-A905-4D40-B03D-4816179F68A6}" v="2" dt="2026-01-02T08:00:50.7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 Id="rId22"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B98B9D12-8AEB-4359-BED4-D52F3681A5A0}"/>
    <pc:docChg chg="undo custSel addSld modSld sldOrd">
      <pc:chgData name="Ray Kelly" userId="fe8bf2b6eea63579" providerId="LiveId" clId="{B98B9D12-8AEB-4359-BED4-D52F3681A5A0}" dt="2026-01-03T21:36:27.538" v="10095" actId="20577"/>
      <pc:docMkLst>
        <pc:docMk/>
      </pc:docMkLst>
      <pc:sldChg chg="modSp mod">
        <pc:chgData name="Ray Kelly" userId="fe8bf2b6eea63579" providerId="LiveId" clId="{B98B9D12-8AEB-4359-BED4-D52F3681A5A0}" dt="2025-12-18T20:43:56.440" v="44" actId="20577"/>
        <pc:sldMkLst>
          <pc:docMk/>
          <pc:sldMk cId="3409335253" sldId="256"/>
        </pc:sldMkLst>
        <pc:spChg chg="mod">
          <ac:chgData name="Ray Kelly" userId="fe8bf2b6eea63579" providerId="LiveId" clId="{B98B9D12-8AEB-4359-BED4-D52F3681A5A0}" dt="2025-12-18T20:43:56.440" v="44" actId="20577"/>
          <ac:spMkLst>
            <pc:docMk/>
            <pc:sldMk cId="3409335253" sldId="256"/>
            <ac:spMk id="2" creationId="{99EEEADE-82F4-6588-8DD8-09568C175A58}"/>
          </ac:spMkLst>
        </pc:spChg>
        <pc:spChg chg="mod">
          <ac:chgData name="Ray Kelly" userId="fe8bf2b6eea63579" providerId="LiveId" clId="{B98B9D12-8AEB-4359-BED4-D52F3681A5A0}" dt="2025-12-18T20:43:12.940" v="41" actId="20577"/>
          <ac:spMkLst>
            <pc:docMk/>
            <pc:sldMk cId="3409335253" sldId="256"/>
            <ac:spMk id="3" creationId="{59CADDDC-B072-EB29-6E90-5AF3F6E17E63}"/>
          </ac:spMkLst>
        </pc:spChg>
      </pc:sldChg>
      <pc:sldChg chg="modSp new mod">
        <pc:chgData name="Ray Kelly" userId="fe8bf2b6eea63579" providerId="LiveId" clId="{B98B9D12-8AEB-4359-BED4-D52F3681A5A0}" dt="2026-01-01T08:03:25.348" v="9027" actId="20577"/>
        <pc:sldMkLst>
          <pc:docMk/>
          <pc:sldMk cId="2426296131" sldId="257"/>
        </pc:sldMkLst>
        <pc:spChg chg="mod">
          <ac:chgData name="Ray Kelly" userId="fe8bf2b6eea63579" providerId="LiveId" clId="{B98B9D12-8AEB-4359-BED4-D52F3681A5A0}" dt="2025-12-18T20:44:27.613" v="63" actId="20577"/>
          <ac:spMkLst>
            <pc:docMk/>
            <pc:sldMk cId="2426296131" sldId="257"/>
            <ac:spMk id="2" creationId="{B74B5EA7-A34C-761F-454C-7F48AABE235B}"/>
          </ac:spMkLst>
        </pc:spChg>
        <pc:spChg chg="mod">
          <ac:chgData name="Ray Kelly" userId="fe8bf2b6eea63579" providerId="LiveId" clId="{B98B9D12-8AEB-4359-BED4-D52F3681A5A0}" dt="2026-01-01T08:03:25.348" v="9027" actId="20577"/>
          <ac:spMkLst>
            <pc:docMk/>
            <pc:sldMk cId="2426296131" sldId="257"/>
            <ac:spMk id="3" creationId="{0E5A0E4C-7361-7B87-7ED2-FF1A2D147E13}"/>
          </ac:spMkLst>
        </pc:spChg>
      </pc:sldChg>
      <pc:sldChg chg="modSp add mod">
        <pc:chgData name="Ray Kelly" userId="fe8bf2b6eea63579" providerId="LiveId" clId="{B98B9D12-8AEB-4359-BED4-D52F3681A5A0}" dt="2026-01-01T08:09:12.998" v="9098" actId="20577"/>
        <pc:sldMkLst>
          <pc:docMk/>
          <pc:sldMk cId="2009644153" sldId="258"/>
        </pc:sldMkLst>
        <pc:spChg chg="mod">
          <ac:chgData name="Ray Kelly" userId="fe8bf2b6eea63579" providerId="LiveId" clId="{B98B9D12-8AEB-4359-BED4-D52F3681A5A0}" dt="2026-01-01T08:09:12.998" v="9098" actId="20577"/>
          <ac:spMkLst>
            <pc:docMk/>
            <pc:sldMk cId="2009644153" sldId="258"/>
            <ac:spMk id="3" creationId="{3AACA0DC-3433-1608-5F3D-6B1ED4F237A5}"/>
          </ac:spMkLst>
        </pc:spChg>
      </pc:sldChg>
      <pc:sldChg chg="modSp add mod">
        <pc:chgData name="Ray Kelly" userId="fe8bf2b6eea63579" providerId="LiveId" clId="{B98B9D12-8AEB-4359-BED4-D52F3681A5A0}" dt="2026-01-01T08:18:08.013" v="9379" actId="20577"/>
        <pc:sldMkLst>
          <pc:docMk/>
          <pc:sldMk cId="2544003804" sldId="259"/>
        </pc:sldMkLst>
        <pc:spChg chg="mod">
          <ac:chgData name="Ray Kelly" userId="fe8bf2b6eea63579" providerId="LiveId" clId="{B98B9D12-8AEB-4359-BED4-D52F3681A5A0}" dt="2026-01-01T08:18:08.013" v="9379" actId="20577"/>
          <ac:spMkLst>
            <pc:docMk/>
            <pc:sldMk cId="2544003804" sldId="259"/>
            <ac:spMk id="3" creationId="{9E61C757-365E-CC5A-18C2-2E078A70298F}"/>
          </ac:spMkLst>
        </pc:spChg>
      </pc:sldChg>
      <pc:sldChg chg="modSp add mod">
        <pc:chgData name="Ray Kelly" userId="fe8bf2b6eea63579" providerId="LiveId" clId="{B98B9D12-8AEB-4359-BED4-D52F3681A5A0}" dt="2026-01-01T08:22:25.956" v="9429" actId="20577"/>
        <pc:sldMkLst>
          <pc:docMk/>
          <pc:sldMk cId="2542661466" sldId="260"/>
        </pc:sldMkLst>
        <pc:spChg chg="mod">
          <ac:chgData name="Ray Kelly" userId="fe8bf2b6eea63579" providerId="LiveId" clId="{B98B9D12-8AEB-4359-BED4-D52F3681A5A0}" dt="2026-01-01T08:22:25.956" v="9429" actId="20577"/>
          <ac:spMkLst>
            <pc:docMk/>
            <pc:sldMk cId="2542661466" sldId="260"/>
            <ac:spMk id="3" creationId="{7B66D0C6-B713-4884-783E-DCA79BCF029A}"/>
          </ac:spMkLst>
        </pc:spChg>
      </pc:sldChg>
      <pc:sldChg chg="modSp add mod">
        <pc:chgData name="Ray Kelly" userId="fe8bf2b6eea63579" providerId="LiveId" clId="{B98B9D12-8AEB-4359-BED4-D52F3681A5A0}" dt="2026-01-03T21:23:40.447" v="10066" actId="20577"/>
        <pc:sldMkLst>
          <pc:docMk/>
          <pc:sldMk cId="2330731106" sldId="261"/>
        </pc:sldMkLst>
        <pc:spChg chg="mod">
          <ac:chgData name="Ray Kelly" userId="fe8bf2b6eea63579" providerId="LiveId" clId="{B98B9D12-8AEB-4359-BED4-D52F3681A5A0}" dt="2026-01-03T21:23:40.447" v="10066" actId="20577"/>
          <ac:spMkLst>
            <pc:docMk/>
            <pc:sldMk cId="2330731106" sldId="261"/>
            <ac:spMk id="3" creationId="{E8F682A9-E16C-FFB8-80C6-75555633B798}"/>
          </ac:spMkLst>
        </pc:spChg>
      </pc:sldChg>
      <pc:sldChg chg="modSp add mod">
        <pc:chgData name="Ray Kelly" userId="fe8bf2b6eea63579" providerId="LiveId" clId="{B98B9D12-8AEB-4359-BED4-D52F3681A5A0}" dt="2026-01-03T21:24:12.951" v="10073" actId="20577"/>
        <pc:sldMkLst>
          <pc:docMk/>
          <pc:sldMk cId="1112606024" sldId="262"/>
        </pc:sldMkLst>
        <pc:spChg chg="mod">
          <ac:chgData name="Ray Kelly" userId="fe8bf2b6eea63579" providerId="LiveId" clId="{B98B9D12-8AEB-4359-BED4-D52F3681A5A0}" dt="2026-01-03T21:24:12.951" v="10073" actId="20577"/>
          <ac:spMkLst>
            <pc:docMk/>
            <pc:sldMk cId="1112606024" sldId="262"/>
            <ac:spMk id="3" creationId="{1E487586-55D1-F946-78F6-2A4878E3138A}"/>
          </ac:spMkLst>
        </pc:spChg>
      </pc:sldChg>
      <pc:sldChg chg="addSp modSp new">
        <pc:chgData name="Ray Kelly" userId="fe8bf2b6eea63579" providerId="LiveId" clId="{B98B9D12-8AEB-4359-BED4-D52F3681A5A0}" dt="2025-12-27T08:11:34.850" v="7111" actId="14100"/>
        <pc:sldMkLst>
          <pc:docMk/>
          <pc:sldMk cId="2822893938" sldId="263"/>
        </pc:sldMkLst>
        <pc:picChg chg="add mod">
          <ac:chgData name="Ray Kelly" userId="fe8bf2b6eea63579" providerId="LiveId" clId="{B98B9D12-8AEB-4359-BED4-D52F3681A5A0}" dt="2025-12-27T08:11:34.850" v="7111" actId="14100"/>
          <ac:picMkLst>
            <pc:docMk/>
            <pc:sldMk cId="2822893938" sldId="263"/>
            <ac:picMk id="1026" creationId="{1B8A985E-80CE-81F3-6E8D-9A6334B62677}"/>
          </ac:picMkLst>
        </pc:picChg>
      </pc:sldChg>
      <pc:sldChg chg="addSp modSp new">
        <pc:chgData name="Ray Kelly" userId="fe8bf2b6eea63579" providerId="LiveId" clId="{B98B9D12-8AEB-4359-BED4-D52F3681A5A0}" dt="2025-12-27T08:13:52.586" v="7115" actId="14100"/>
        <pc:sldMkLst>
          <pc:docMk/>
          <pc:sldMk cId="2648391276" sldId="264"/>
        </pc:sldMkLst>
        <pc:picChg chg="add mod">
          <ac:chgData name="Ray Kelly" userId="fe8bf2b6eea63579" providerId="LiveId" clId="{B98B9D12-8AEB-4359-BED4-D52F3681A5A0}" dt="2025-12-27T08:13:52.586" v="7115" actId="14100"/>
          <ac:picMkLst>
            <pc:docMk/>
            <pc:sldMk cId="2648391276" sldId="264"/>
            <ac:picMk id="2050" creationId="{510D19EA-40E4-0129-9777-4646570F92F6}"/>
          </ac:picMkLst>
        </pc:picChg>
      </pc:sldChg>
      <pc:sldChg chg="modSp add mod ord">
        <pc:chgData name="Ray Kelly" userId="fe8bf2b6eea63579" providerId="LiveId" clId="{B98B9D12-8AEB-4359-BED4-D52F3681A5A0}" dt="2026-01-03T21:36:27.538" v="10095" actId="20577"/>
        <pc:sldMkLst>
          <pc:docMk/>
          <pc:sldMk cId="1699383468" sldId="265"/>
        </pc:sldMkLst>
        <pc:spChg chg="mod">
          <ac:chgData name="Ray Kelly" userId="fe8bf2b6eea63579" providerId="LiveId" clId="{B98B9D12-8AEB-4359-BED4-D52F3681A5A0}" dt="2026-01-03T21:36:27.538" v="10095" actId="20577"/>
          <ac:spMkLst>
            <pc:docMk/>
            <pc:sldMk cId="1699383468" sldId="265"/>
            <ac:spMk id="3" creationId="{8129A4E8-2113-E8FA-A4DA-F9584326E8B3}"/>
          </ac:spMkLst>
        </pc:spChg>
      </pc:sldChg>
      <pc:sldChg chg="modSp add mod">
        <pc:chgData name="Ray Kelly" userId="fe8bf2b6eea63579" providerId="LiveId" clId="{B98B9D12-8AEB-4359-BED4-D52F3681A5A0}" dt="2026-01-01T21:17:31.239" v="10045" actId="20577"/>
        <pc:sldMkLst>
          <pc:docMk/>
          <pc:sldMk cId="4159984660" sldId="266"/>
        </pc:sldMkLst>
        <pc:spChg chg="mod">
          <ac:chgData name="Ray Kelly" userId="fe8bf2b6eea63579" providerId="LiveId" clId="{B98B9D12-8AEB-4359-BED4-D52F3681A5A0}" dt="2026-01-01T21:17:31.239" v="10045" actId="20577"/>
          <ac:spMkLst>
            <pc:docMk/>
            <pc:sldMk cId="4159984660" sldId="266"/>
            <ac:spMk id="3" creationId="{9C80DD1B-99BB-06CF-50E5-CB9C860B351B}"/>
          </ac:spMkLst>
        </pc:spChg>
      </pc:sldChg>
      <pc:sldChg chg="addSp modSp new mod">
        <pc:chgData name="Ray Kelly" userId="fe8bf2b6eea63579" providerId="LiveId" clId="{B98B9D12-8AEB-4359-BED4-D52F3681A5A0}" dt="2026-01-02T08:00:50.766" v="10051"/>
        <pc:sldMkLst>
          <pc:docMk/>
          <pc:sldMk cId="1038651342" sldId="267"/>
        </pc:sldMkLst>
        <pc:spChg chg="add mod">
          <ac:chgData name="Ray Kelly" userId="fe8bf2b6eea63579" providerId="LiveId" clId="{B98B9D12-8AEB-4359-BED4-D52F3681A5A0}" dt="2026-01-02T08:00:50.766" v="10051"/>
          <ac:spMkLst>
            <pc:docMk/>
            <pc:sldMk cId="1038651342" sldId="267"/>
            <ac:spMk id="4" creationId="{4387AC6B-1520-5122-4B55-921EA1E3865E}"/>
          </ac:spMkLst>
        </pc:spChg>
        <pc:picChg chg="add mod">
          <ac:chgData name="Ray Kelly" userId="fe8bf2b6eea63579" providerId="LiveId" clId="{B98B9D12-8AEB-4359-BED4-D52F3681A5A0}" dt="2026-01-02T07:54:59.432" v="10049" actId="14100"/>
          <ac:picMkLst>
            <pc:docMk/>
            <pc:sldMk cId="1038651342" sldId="267"/>
            <ac:picMk id="3" creationId="{6B5DE314-0DCF-3D27-94FF-7635DD3F96D4}"/>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DA940-209E-D377-A807-51A1366C2F1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3654109-94B3-ED26-9C8D-63CA5A16B6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C39B92B-BC06-A48B-5C7E-696228680349}"/>
              </a:ext>
            </a:extLst>
          </p:cNvPr>
          <p:cNvSpPr>
            <a:spLocks noGrp="1"/>
          </p:cNvSpPr>
          <p:nvPr>
            <p:ph type="dt" sz="half" idx="10"/>
          </p:nvPr>
        </p:nvSpPr>
        <p:spPr/>
        <p:txBody>
          <a:bodyPr/>
          <a:lstStyle/>
          <a:p>
            <a:fld id="{92CA3E7B-A39F-4BB9-85CA-049D120D45BE}" type="datetimeFigureOut">
              <a:rPr lang="en-GB" smtClean="0"/>
              <a:t>03/01/2026</a:t>
            </a:fld>
            <a:endParaRPr lang="en-GB"/>
          </a:p>
        </p:txBody>
      </p:sp>
      <p:sp>
        <p:nvSpPr>
          <p:cNvPr id="5" name="Footer Placeholder 4">
            <a:extLst>
              <a:ext uri="{FF2B5EF4-FFF2-40B4-BE49-F238E27FC236}">
                <a16:creationId xmlns:a16="http://schemas.microsoft.com/office/drawing/2014/main" id="{BAC2AB79-1342-D166-E85B-41F950E8FEF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2DD7A6-1306-7991-4F80-A786E1902327}"/>
              </a:ext>
            </a:extLst>
          </p:cNvPr>
          <p:cNvSpPr>
            <a:spLocks noGrp="1"/>
          </p:cNvSpPr>
          <p:nvPr>
            <p:ph type="sldNum" sz="quarter" idx="12"/>
          </p:nvPr>
        </p:nvSpPr>
        <p:spPr/>
        <p:txBody>
          <a:bodyPr/>
          <a:lstStyle/>
          <a:p>
            <a:fld id="{D657AF2E-523F-4084-8A67-227E8A54A07E}" type="slidenum">
              <a:rPr lang="en-GB" smtClean="0"/>
              <a:t>‹#›</a:t>
            </a:fld>
            <a:endParaRPr lang="en-GB"/>
          </a:p>
        </p:txBody>
      </p:sp>
    </p:spTree>
    <p:extLst>
      <p:ext uri="{BB962C8B-B14F-4D97-AF65-F5344CB8AC3E}">
        <p14:creationId xmlns:p14="http://schemas.microsoft.com/office/powerpoint/2010/main" val="685700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91ACD-E409-6023-C701-FE4775D3C30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80CD3D6-2580-8501-D0F3-C2B6884F1D7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A87CE6-3396-8FF8-E82A-FA2E3F827B9F}"/>
              </a:ext>
            </a:extLst>
          </p:cNvPr>
          <p:cNvSpPr>
            <a:spLocks noGrp="1"/>
          </p:cNvSpPr>
          <p:nvPr>
            <p:ph type="dt" sz="half" idx="10"/>
          </p:nvPr>
        </p:nvSpPr>
        <p:spPr/>
        <p:txBody>
          <a:bodyPr/>
          <a:lstStyle/>
          <a:p>
            <a:fld id="{92CA3E7B-A39F-4BB9-85CA-049D120D45BE}" type="datetimeFigureOut">
              <a:rPr lang="en-GB" smtClean="0"/>
              <a:t>03/01/2026</a:t>
            </a:fld>
            <a:endParaRPr lang="en-GB"/>
          </a:p>
        </p:txBody>
      </p:sp>
      <p:sp>
        <p:nvSpPr>
          <p:cNvPr id="5" name="Footer Placeholder 4">
            <a:extLst>
              <a:ext uri="{FF2B5EF4-FFF2-40B4-BE49-F238E27FC236}">
                <a16:creationId xmlns:a16="http://schemas.microsoft.com/office/drawing/2014/main" id="{B3BC4491-6122-0213-1037-F94BD534A70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C616D7C-E324-E0D5-252D-826000C2AE3C}"/>
              </a:ext>
            </a:extLst>
          </p:cNvPr>
          <p:cNvSpPr>
            <a:spLocks noGrp="1"/>
          </p:cNvSpPr>
          <p:nvPr>
            <p:ph type="sldNum" sz="quarter" idx="12"/>
          </p:nvPr>
        </p:nvSpPr>
        <p:spPr/>
        <p:txBody>
          <a:bodyPr/>
          <a:lstStyle/>
          <a:p>
            <a:fld id="{D657AF2E-523F-4084-8A67-227E8A54A07E}" type="slidenum">
              <a:rPr lang="en-GB" smtClean="0"/>
              <a:t>‹#›</a:t>
            </a:fld>
            <a:endParaRPr lang="en-GB"/>
          </a:p>
        </p:txBody>
      </p:sp>
    </p:spTree>
    <p:extLst>
      <p:ext uri="{BB962C8B-B14F-4D97-AF65-F5344CB8AC3E}">
        <p14:creationId xmlns:p14="http://schemas.microsoft.com/office/powerpoint/2010/main" val="1498827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77E4A5-7168-6EDF-5DF6-2A0BA9EE3F1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6FFDE3A-FB4A-7326-901A-4B124CC4E59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BCE4F3F-A182-BA59-DB23-3C980E37DD63}"/>
              </a:ext>
            </a:extLst>
          </p:cNvPr>
          <p:cNvSpPr>
            <a:spLocks noGrp="1"/>
          </p:cNvSpPr>
          <p:nvPr>
            <p:ph type="dt" sz="half" idx="10"/>
          </p:nvPr>
        </p:nvSpPr>
        <p:spPr/>
        <p:txBody>
          <a:bodyPr/>
          <a:lstStyle/>
          <a:p>
            <a:fld id="{92CA3E7B-A39F-4BB9-85CA-049D120D45BE}" type="datetimeFigureOut">
              <a:rPr lang="en-GB" smtClean="0"/>
              <a:t>03/01/2026</a:t>
            </a:fld>
            <a:endParaRPr lang="en-GB"/>
          </a:p>
        </p:txBody>
      </p:sp>
      <p:sp>
        <p:nvSpPr>
          <p:cNvPr id="5" name="Footer Placeholder 4">
            <a:extLst>
              <a:ext uri="{FF2B5EF4-FFF2-40B4-BE49-F238E27FC236}">
                <a16:creationId xmlns:a16="http://schemas.microsoft.com/office/drawing/2014/main" id="{C9365BB8-BBAC-BB16-EA3B-AFE718242D7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A852549-2240-2948-9C8F-70BCA608B7B8}"/>
              </a:ext>
            </a:extLst>
          </p:cNvPr>
          <p:cNvSpPr>
            <a:spLocks noGrp="1"/>
          </p:cNvSpPr>
          <p:nvPr>
            <p:ph type="sldNum" sz="quarter" idx="12"/>
          </p:nvPr>
        </p:nvSpPr>
        <p:spPr/>
        <p:txBody>
          <a:bodyPr/>
          <a:lstStyle/>
          <a:p>
            <a:fld id="{D657AF2E-523F-4084-8A67-227E8A54A07E}" type="slidenum">
              <a:rPr lang="en-GB" smtClean="0"/>
              <a:t>‹#›</a:t>
            </a:fld>
            <a:endParaRPr lang="en-GB"/>
          </a:p>
        </p:txBody>
      </p:sp>
    </p:spTree>
    <p:extLst>
      <p:ext uri="{BB962C8B-B14F-4D97-AF65-F5344CB8AC3E}">
        <p14:creationId xmlns:p14="http://schemas.microsoft.com/office/powerpoint/2010/main" val="240986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F16C4-A23C-89D4-EF84-B941B83A949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DCF519D-B778-5D38-64F4-644DABE96A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F815B5-A241-7C15-0231-1B021D551055}"/>
              </a:ext>
            </a:extLst>
          </p:cNvPr>
          <p:cNvSpPr>
            <a:spLocks noGrp="1"/>
          </p:cNvSpPr>
          <p:nvPr>
            <p:ph type="dt" sz="half" idx="10"/>
          </p:nvPr>
        </p:nvSpPr>
        <p:spPr/>
        <p:txBody>
          <a:bodyPr/>
          <a:lstStyle/>
          <a:p>
            <a:fld id="{92CA3E7B-A39F-4BB9-85CA-049D120D45BE}" type="datetimeFigureOut">
              <a:rPr lang="en-GB" smtClean="0"/>
              <a:t>03/01/2026</a:t>
            </a:fld>
            <a:endParaRPr lang="en-GB"/>
          </a:p>
        </p:txBody>
      </p:sp>
      <p:sp>
        <p:nvSpPr>
          <p:cNvPr id="5" name="Footer Placeholder 4">
            <a:extLst>
              <a:ext uri="{FF2B5EF4-FFF2-40B4-BE49-F238E27FC236}">
                <a16:creationId xmlns:a16="http://schemas.microsoft.com/office/drawing/2014/main" id="{7119F555-2B59-5B25-24D3-216844262B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3DDCD4-1DE6-7F96-1EB2-CD2C2C982DA9}"/>
              </a:ext>
            </a:extLst>
          </p:cNvPr>
          <p:cNvSpPr>
            <a:spLocks noGrp="1"/>
          </p:cNvSpPr>
          <p:nvPr>
            <p:ph type="sldNum" sz="quarter" idx="12"/>
          </p:nvPr>
        </p:nvSpPr>
        <p:spPr/>
        <p:txBody>
          <a:bodyPr/>
          <a:lstStyle/>
          <a:p>
            <a:fld id="{D657AF2E-523F-4084-8A67-227E8A54A07E}" type="slidenum">
              <a:rPr lang="en-GB" smtClean="0"/>
              <a:t>‹#›</a:t>
            </a:fld>
            <a:endParaRPr lang="en-GB"/>
          </a:p>
        </p:txBody>
      </p:sp>
    </p:spTree>
    <p:extLst>
      <p:ext uri="{BB962C8B-B14F-4D97-AF65-F5344CB8AC3E}">
        <p14:creationId xmlns:p14="http://schemas.microsoft.com/office/powerpoint/2010/main" val="3692871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14806-1D85-7C65-928D-CA5F4E32DB3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77B4D9E-B30C-86D2-F16A-B8A49B28682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11E8131-DB3B-5161-CB1B-1F91481B7CAD}"/>
              </a:ext>
            </a:extLst>
          </p:cNvPr>
          <p:cNvSpPr>
            <a:spLocks noGrp="1"/>
          </p:cNvSpPr>
          <p:nvPr>
            <p:ph type="dt" sz="half" idx="10"/>
          </p:nvPr>
        </p:nvSpPr>
        <p:spPr/>
        <p:txBody>
          <a:bodyPr/>
          <a:lstStyle/>
          <a:p>
            <a:fld id="{92CA3E7B-A39F-4BB9-85CA-049D120D45BE}" type="datetimeFigureOut">
              <a:rPr lang="en-GB" smtClean="0"/>
              <a:t>03/01/2026</a:t>
            </a:fld>
            <a:endParaRPr lang="en-GB"/>
          </a:p>
        </p:txBody>
      </p:sp>
      <p:sp>
        <p:nvSpPr>
          <p:cNvPr id="5" name="Footer Placeholder 4">
            <a:extLst>
              <a:ext uri="{FF2B5EF4-FFF2-40B4-BE49-F238E27FC236}">
                <a16:creationId xmlns:a16="http://schemas.microsoft.com/office/drawing/2014/main" id="{72F16D5A-7D71-B29B-2F7D-2D0BD15BD00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542CB1-2F76-9D2C-22CA-CE7416897522}"/>
              </a:ext>
            </a:extLst>
          </p:cNvPr>
          <p:cNvSpPr>
            <a:spLocks noGrp="1"/>
          </p:cNvSpPr>
          <p:nvPr>
            <p:ph type="sldNum" sz="quarter" idx="12"/>
          </p:nvPr>
        </p:nvSpPr>
        <p:spPr/>
        <p:txBody>
          <a:bodyPr/>
          <a:lstStyle/>
          <a:p>
            <a:fld id="{D657AF2E-523F-4084-8A67-227E8A54A07E}" type="slidenum">
              <a:rPr lang="en-GB" smtClean="0"/>
              <a:t>‹#›</a:t>
            </a:fld>
            <a:endParaRPr lang="en-GB"/>
          </a:p>
        </p:txBody>
      </p:sp>
    </p:spTree>
    <p:extLst>
      <p:ext uri="{BB962C8B-B14F-4D97-AF65-F5344CB8AC3E}">
        <p14:creationId xmlns:p14="http://schemas.microsoft.com/office/powerpoint/2010/main" val="2029240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6E0D8-728B-3229-F527-A8E41A34BA6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F6CBAED-68D5-2914-7247-10856B3A46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76FF52E-ED0E-19AE-8644-34E6C1CF6E3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1EF76D7-68DF-D6DA-BC64-1513E01D25BE}"/>
              </a:ext>
            </a:extLst>
          </p:cNvPr>
          <p:cNvSpPr>
            <a:spLocks noGrp="1"/>
          </p:cNvSpPr>
          <p:nvPr>
            <p:ph type="dt" sz="half" idx="10"/>
          </p:nvPr>
        </p:nvSpPr>
        <p:spPr/>
        <p:txBody>
          <a:bodyPr/>
          <a:lstStyle/>
          <a:p>
            <a:fld id="{92CA3E7B-A39F-4BB9-85CA-049D120D45BE}" type="datetimeFigureOut">
              <a:rPr lang="en-GB" smtClean="0"/>
              <a:t>03/01/2026</a:t>
            </a:fld>
            <a:endParaRPr lang="en-GB"/>
          </a:p>
        </p:txBody>
      </p:sp>
      <p:sp>
        <p:nvSpPr>
          <p:cNvPr id="6" name="Footer Placeholder 5">
            <a:extLst>
              <a:ext uri="{FF2B5EF4-FFF2-40B4-BE49-F238E27FC236}">
                <a16:creationId xmlns:a16="http://schemas.microsoft.com/office/drawing/2014/main" id="{75D430D6-7323-E703-8162-013371C2924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B8026F7-AA74-6DA1-A97A-27602B28DF80}"/>
              </a:ext>
            </a:extLst>
          </p:cNvPr>
          <p:cNvSpPr>
            <a:spLocks noGrp="1"/>
          </p:cNvSpPr>
          <p:nvPr>
            <p:ph type="sldNum" sz="quarter" idx="12"/>
          </p:nvPr>
        </p:nvSpPr>
        <p:spPr/>
        <p:txBody>
          <a:bodyPr/>
          <a:lstStyle/>
          <a:p>
            <a:fld id="{D657AF2E-523F-4084-8A67-227E8A54A07E}" type="slidenum">
              <a:rPr lang="en-GB" smtClean="0"/>
              <a:t>‹#›</a:t>
            </a:fld>
            <a:endParaRPr lang="en-GB"/>
          </a:p>
        </p:txBody>
      </p:sp>
    </p:spTree>
    <p:extLst>
      <p:ext uri="{BB962C8B-B14F-4D97-AF65-F5344CB8AC3E}">
        <p14:creationId xmlns:p14="http://schemas.microsoft.com/office/powerpoint/2010/main" val="983071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5837E-D934-7DD1-D13D-CF633205CCF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B18273A-BBD6-1F38-79CF-05E1EFDD82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6C4530-445F-0B50-45D2-D6D03138A7D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CBD69D9-B84C-223E-70F8-C11D93951E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02452C9-F214-3798-72E2-8410C57A8BF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E6ADA07-F6E2-D1EC-75B7-472E23F28777}"/>
              </a:ext>
            </a:extLst>
          </p:cNvPr>
          <p:cNvSpPr>
            <a:spLocks noGrp="1"/>
          </p:cNvSpPr>
          <p:nvPr>
            <p:ph type="dt" sz="half" idx="10"/>
          </p:nvPr>
        </p:nvSpPr>
        <p:spPr/>
        <p:txBody>
          <a:bodyPr/>
          <a:lstStyle/>
          <a:p>
            <a:fld id="{92CA3E7B-A39F-4BB9-85CA-049D120D45BE}" type="datetimeFigureOut">
              <a:rPr lang="en-GB" smtClean="0"/>
              <a:t>03/01/2026</a:t>
            </a:fld>
            <a:endParaRPr lang="en-GB"/>
          </a:p>
        </p:txBody>
      </p:sp>
      <p:sp>
        <p:nvSpPr>
          <p:cNvPr id="8" name="Footer Placeholder 7">
            <a:extLst>
              <a:ext uri="{FF2B5EF4-FFF2-40B4-BE49-F238E27FC236}">
                <a16:creationId xmlns:a16="http://schemas.microsoft.com/office/drawing/2014/main" id="{2B20304D-E68A-8A66-A84B-9C526355955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92A23B9-49BE-92E7-EB53-394C28094EA8}"/>
              </a:ext>
            </a:extLst>
          </p:cNvPr>
          <p:cNvSpPr>
            <a:spLocks noGrp="1"/>
          </p:cNvSpPr>
          <p:nvPr>
            <p:ph type="sldNum" sz="quarter" idx="12"/>
          </p:nvPr>
        </p:nvSpPr>
        <p:spPr/>
        <p:txBody>
          <a:bodyPr/>
          <a:lstStyle/>
          <a:p>
            <a:fld id="{D657AF2E-523F-4084-8A67-227E8A54A07E}" type="slidenum">
              <a:rPr lang="en-GB" smtClean="0"/>
              <a:t>‹#›</a:t>
            </a:fld>
            <a:endParaRPr lang="en-GB"/>
          </a:p>
        </p:txBody>
      </p:sp>
    </p:spTree>
    <p:extLst>
      <p:ext uri="{BB962C8B-B14F-4D97-AF65-F5344CB8AC3E}">
        <p14:creationId xmlns:p14="http://schemas.microsoft.com/office/powerpoint/2010/main" val="519988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B9AF8-63A5-B233-3E06-588354C75C0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F592436-1EEC-7B53-44CF-6202E9168C91}"/>
              </a:ext>
            </a:extLst>
          </p:cNvPr>
          <p:cNvSpPr>
            <a:spLocks noGrp="1"/>
          </p:cNvSpPr>
          <p:nvPr>
            <p:ph type="dt" sz="half" idx="10"/>
          </p:nvPr>
        </p:nvSpPr>
        <p:spPr/>
        <p:txBody>
          <a:bodyPr/>
          <a:lstStyle/>
          <a:p>
            <a:fld id="{92CA3E7B-A39F-4BB9-85CA-049D120D45BE}" type="datetimeFigureOut">
              <a:rPr lang="en-GB" smtClean="0"/>
              <a:t>03/01/2026</a:t>
            </a:fld>
            <a:endParaRPr lang="en-GB"/>
          </a:p>
        </p:txBody>
      </p:sp>
      <p:sp>
        <p:nvSpPr>
          <p:cNvPr id="4" name="Footer Placeholder 3">
            <a:extLst>
              <a:ext uri="{FF2B5EF4-FFF2-40B4-BE49-F238E27FC236}">
                <a16:creationId xmlns:a16="http://schemas.microsoft.com/office/drawing/2014/main" id="{3D0853F6-77E4-1108-C6A9-F3260254F2A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7D2FF36-1E7C-1A57-2191-ECBC4DAC1BBA}"/>
              </a:ext>
            </a:extLst>
          </p:cNvPr>
          <p:cNvSpPr>
            <a:spLocks noGrp="1"/>
          </p:cNvSpPr>
          <p:nvPr>
            <p:ph type="sldNum" sz="quarter" idx="12"/>
          </p:nvPr>
        </p:nvSpPr>
        <p:spPr/>
        <p:txBody>
          <a:bodyPr/>
          <a:lstStyle/>
          <a:p>
            <a:fld id="{D657AF2E-523F-4084-8A67-227E8A54A07E}" type="slidenum">
              <a:rPr lang="en-GB" smtClean="0"/>
              <a:t>‹#›</a:t>
            </a:fld>
            <a:endParaRPr lang="en-GB"/>
          </a:p>
        </p:txBody>
      </p:sp>
    </p:spTree>
    <p:extLst>
      <p:ext uri="{BB962C8B-B14F-4D97-AF65-F5344CB8AC3E}">
        <p14:creationId xmlns:p14="http://schemas.microsoft.com/office/powerpoint/2010/main" val="1228015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C217A0-7E86-36DD-273E-9370D974C4BE}"/>
              </a:ext>
            </a:extLst>
          </p:cNvPr>
          <p:cNvSpPr>
            <a:spLocks noGrp="1"/>
          </p:cNvSpPr>
          <p:nvPr>
            <p:ph type="dt" sz="half" idx="10"/>
          </p:nvPr>
        </p:nvSpPr>
        <p:spPr/>
        <p:txBody>
          <a:bodyPr/>
          <a:lstStyle/>
          <a:p>
            <a:fld id="{92CA3E7B-A39F-4BB9-85CA-049D120D45BE}" type="datetimeFigureOut">
              <a:rPr lang="en-GB" smtClean="0"/>
              <a:t>03/01/2026</a:t>
            </a:fld>
            <a:endParaRPr lang="en-GB"/>
          </a:p>
        </p:txBody>
      </p:sp>
      <p:sp>
        <p:nvSpPr>
          <p:cNvPr id="3" name="Footer Placeholder 2">
            <a:extLst>
              <a:ext uri="{FF2B5EF4-FFF2-40B4-BE49-F238E27FC236}">
                <a16:creationId xmlns:a16="http://schemas.microsoft.com/office/drawing/2014/main" id="{0B1CB09F-E11B-D6FE-47BC-4AD81F22B95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623277B-4F7D-BECC-A165-DA0335DA08F9}"/>
              </a:ext>
            </a:extLst>
          </p:cNvPr>
          <p:cNvSpPr>
            <a:spLocks noGrp="1"/>
          </p:cNvSpPr>
          <p:nvPr>
            <p:ph type="sldNum" sz="quarter" idx="12"/>
          </p:nvPr>
        </p:nvSpPr>
        <p:spPr/>
        <p:txBody>
          <a:bodyPr/>
          <a:lstStyle/>
          <a:p>
            <a:fld id="{D657AF2E-523F-4084-8A67-227E8A54A07E}" type="slidenum">
              <a:rPr lang="en-GB" smtClean="0"/>
              <a:t>‹#›</a:t>
            </a:fld>
            <a:endParaRPr lang="en-GB"/>
          </a:p>
        </p:txBody>
      </p:sp>
    </p:spTree>
    <p:extLst>
      <p:ext uri="{BB962C8B-B14F-4D97-AF65-F5344CB8AC3E}">
        <p14:creationId xmlns:p14="http://schemas.microsoft.com/office/powerpoint/2010/main" val="747595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39150-0954-3049-1F54-5F71E9D450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6C053AE-B145-26C3-C655-4FD0F1F951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F635772-F9D1-A6D6-F0BD-4C6B534468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A72D4C-B4E4-1567-0FA1-33250B54A609}"/>
              </a:ext>
            </a:extLst>
          </p:cNvPr>
          <p:cNvSpPr>
            <a:spLocks noGrp="1"/>
          </p:cNvSpPr>
          <p:nvPr>
            <p:ph type="dt" sz="half" idx="10"/>
          </p:nvPr>
        </p:nvSpPr>
        <p:spPr/>
        <p:txBody>
          <a:bodyPr/>
          <a:lstStyle/>
          <a:p>
            <a:fld id="{92CA3E7B-A39F-4BB9-85CA-049D120D45BE}" type="datetimeFigureOut">
              <a:rPr lang="en-GB" smtClean="0"/>
              <a:t>03/01/2026</a:t>
            </a:fld>
            <a:endParaRPr lang="en-GB"/>
          </a:p>
        </p:txBody>
      </p:sp>
      <p:sp>
        <p:nvSpPr>
          <p:cNvPr id="6" name="Footer Placeholder 5">
            <a:extLst>
              <a:ext uri="{FF2B5EF4-FFF2-40B4-BE49-F238E27FC236}">
                <a16:creationId xmlns:a16="http://schemas.microsoft.com/office/drawing/2014/main" id="{2463299E-6107-CFA9-2E96-19376FE87F1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2BDBFB4-2911-2ED3-A4F9-0DBFE72CD7F5}"/>
              </a:ext>
            </a:extLst>
          </p:cNvPr>
          <p:cNvSpPr>
            <a:spLocks noGrp="1"/>
          </p:cNvSpPr>
          <p:nvPr>
            <p:ph type="sldNum" sz="quarter" idx="12"/>
          </p:nvPr>
        </p:nvSpPr>
        <p:spPr/>
        <p:txBody>
          <a:bodyPr/>
          <a:lstStyle/>
          <a:p>
            <a:fld id="{D657AF2E-523F-4084-8A67-227E8A54A07E}" type="slidenum">
              <a:rPr lang="en-GB" smtClean="0"/>
              <a:t>‹#›</a:t>
            </a:fld>
            <a:endParaRPr lang="en-GB"/>
          </a:p>
        </p:txBody>
      </p:sp>
    </p:spTree>
    <p:extLst>
      <p:ext uri="{BB962C8B-B14F-4D97-AF65-F5344CB8AC3E}">
        <p14:creationId xmlns:p14="http://schemas.microsoft.com/office/powerpoint/2010/main" val="2753895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E15F5-4A47-4569-CAA0-4CCD745317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90D64AB-744A-DCD6-FAAD-AA443B399A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60B0587-4305-ACCF-11F4-E4DB79F32C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BDC164-D9C9-2166-A666-F7B767391114}"/>
              </a:ext>
            </a:extLst>
          </p:cNvPr>
          <p:cNvSpPr>
            <a:spLocks noGrp="1"/>
          </p:cNvSpPr>
          <p:nvPr>
            <p:ph type="dt" sz="half" idx="10"/>
          </p:nvPr>
        </p:nvSpPr>
        <p:spPr/>
        <p:txBody>
          <a:bodyPr/>
          <a:lstStyle/>
          <a:p>
            <a:fld id="{92CA3E7B-A39F-4BB9-85CA-049D120D45BE}" type="datetimeFigureOut">
              <a:rPr lang="en-GB" smtClean="0"/>
              <a:t>03/01/2026</a:t>
            </a:fld>
            <a:endParaRPr lang="en-GB"/>
          </a:p>
        </p:txBody>
      </p:sp>
      <p:sp>
        <p:nvSpPr>
          <p:cNvPr id="6" name="Footer Placeholder 5">
            <a:extLst>
              <a:ext uri="{FF2B5EF4-FFF2-40B4-BE49-F238E27FC236}">
                <a16:creationId xmlns:a16="http://schemas.microsoft.com/office/drawing/2014/main" id="{D1EEEE71-40EF-F132-83E5-B074A5106BE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318EA25-3437-CCB0-7E48-2B9134E5B218}"/>
              </a:ext>
            </a:extLst>
          </p:cNvPr>
          <p:cNvSpPr>
            <a:spLocks noGrp="1"/>
          </p:cNvSpPr>
          <p:nvPr>
            <p:ph type="sldNum" sz="quarter" idx="12"/>
          </p:nvPr>
        </p:nvSpPr>
        <p:spPr/>
        <p:txBody>
          <a:bodyPr/>
          <a:lstStyle/>
          <a:p>
            <a:fld id="{D657AF2E-523F-4084-8A67-227E8A54A07E}" type="slidenum">
              <a:rPr lang="en-GB" smtClean="0"/>
              <a:t>‹#›</a:t>
            </a:fld>
            <a:endParaRPr lang="en-GB"/>
          </a:p>
        </p:txBody>
      </p:sp>
    </p:spTree>
    <p:extLst>
      <p:ext uri="{BB962C8B-B14F-4D97-AF65-F5344CB8AC3E}">
        <p14:creationId xmlns:p14="http://schemas.microsoft.com/office/powerpoint/2010/main" val="385470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B42334-FBF3-7011-46F0-0AEA924FF6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85E94B1-2FC9-CB3B-CE29-F4A056504A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4C2433-F3DC-2675-E4CE-4E9738F6F3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2CA3E7B-A39F-4BB9-85CA-049D120D45BE}" type="datetimeFigureOut">
              <a:rPr lang="en-GB" smtClean="0"/>
              <a:t>03/01/2026</a:t>
            </a:fld>
            <a:endParaRPr lang="en-GB"/>
          </a:p>
        </p:txBody>
      </p:sp>
      <p:sp>
        <p:nvSpPr>
          <p:cNvPr id="5" name="Footer Placeholder 4">
            <a:extLst>
              <a:ext uri="{FF2B5EF4-FFF2-40B4-BE49-F238E27FC236}">
                <a16:creationId xmlns:a16="http://schemas.microsoft.com/office/drawing/2014/main" id="{4D661CD5-3B20-CE04-4A1C-95C89AE4A1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6FC51A15-F38F-9F3D-592E-C260B8D534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657AF2E-523F-4084-8A67-227E8A54A07E}" type="slidenum">
              <a:rPr lang="en-GB" smtClean="0"/>
              <a:t>‹#›</a:t>
            </a:fld>
            <a:endParaRPr lang="en-GB"/>
          </a:p>
        </p:txBody>
      </p:sp>
    </p:spTree>
    <p:extLst>
      <p:ext uri="{BB962C8B-B14F-4D97-AF65-F5344CB8AC3E}">
        <p14:creationId xmlns:p14="http://schemas.microsoft.com/office/powerpoint/2010/main" val="10871389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morningsidechurchofchrist.org.nz/wp-content/uploads/2020/06/Treasure-of-the-Crimson-Worm.pdf" TargetMode="Externa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biblestudyforyou.com/bible-verses-that-talk-about-the-importance-of-gods-word/"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EEADE-82F4-6588-8DD8-09568C175A58}"/>
              </a:ext>
            </a:extLst>
          </p:cNvPr>
          <p:cNvSpPr>
            <a:spLocks noGrp="1"/>
          </p:cNvSpPr>
          <p:nvPr>
            <p:ph type="ctrTitle"/>
          </p:nvPr>
        </p:nvSpPr>
        <p:spPr/>
        <p:txBody>
          <a:bodyPr/>
          <a:lstStyle/>
          <a:p>
            <a:r>
              <a:rPr lang="en-GB" dirty="0"/>
              <a:t>Matthew 26 Part 2</a:t>
            </a:r>
          </a:p>
        </p:txBody>
      </p:sp>
      <p:sp>
        <p:nvSpPr>
          <p:cNvPr id="3" name="Subtitle 2">
            <a:extLst>
              <a:ext uri="{FF2B5EF4-FFF2-40B4-BE49-F238E27FC236}">
                <a16:creationId xmlns:a16="http://schemas.microsoft.com/office/drawing/2014/main" id="{59CADDDC-B072-EB29-6E90-5AF3F6E17E63}"/>
              </a:ext>
            </a:extLst>
          </p:cNvPr>
          <p:cNvSpPr>
            <a:spLocks noGrp="1"/>
          </p:cNvSpPr>
          <p:nvPr>
            <p:ph type="subTitle" idx="1"/>
          </p:nvPr>
        </p:nvSpPr>
        <p:spPr/>
        <p:txBody>
          <a:bodyPr/>
          <a:lstStyle/>
          <a:p>
            <a:r>
              <a:rPr lang="en-GB" dirty="0"/>
              <a:t>Gethsemane</a:t>
            </a:r>
          </a:p>
          <a:p>
            <a:r>
              <a:rPr lang="en-GB" dirty="0"/>
              <a:t>Verses 36 -46</a:t>
            </a:r>
          </a:p>
        </p:txBody>
      </p:sp>
    </p:spTree>
    <p:extLst>
      <p:ext uri="{BB962C8B-B14F-4D97-AF65-F5344CB8AC3E}">
        <p14:creationId xmlns:p14="http://schemas.microsoft.com/office/powerpoint/2010/main" val="3409335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B5DE314-0DCF-3D27-94FF-7635DD3F96D4}"/>
              </a:ext>
            </a:extLst>
          </p:cNvPr>
          <p:cNvPicPr>
            <a:picLocks noChangeAspect="1"/>
          </p:cNvPicPr>
          <p:nvPr/>
        </p:nvPicPr>
        <p:blipFill>
          <a:blip r:embed="rId2"/>
          <a:stretch>
            <a:fillRect/>
          </a:stretch>
        </p:blipFill>
        <p:spPr>
          <a:xfrm>
            <a:off x="3015344" y="64597"/>
            <a:ext cx="6204856" cy="6776357"/>
          </a:xfrm>
          <a:prstGeom prst="rect">
            <a:avLst/>
          </a:prstGeom>
        </p:spPr>
      </p:pic>
      <p:sp>
        <p:nvSpPr>
          <p:cNvPr id="4" name="TextBox 3">
            <a:extLst>
              <a:ext uri="{FF2B5EF4-FFF2-40B4-BE49-F238E27FC236}">
                <a16:creationId xmlns:a16="http://schemas.microsoft.com/office/drawing/2014/main" id="{4387AC6B-1520-5122-4B55-921EA1E3865E}"/>
              </a:ext>
            </a:extLst>
          </p:cNvPr>
          <p:cNvSpPr txBox="1"/>
          <p:nvPr/>
        </p:nvSpPr>
        <p:spPr>
          <a:xfrm>
            <a:off x="293914" y="3037114"/>
            <a:ext cx="2558143" cy="646331"/>
          </a:xfrm>
          <a:prstGeom prst="rect">
            <a:avLst/>
          </a:prstGeom>
          <a:noFill/>
        </p:spPr>
        <p:txBody>
          <a:bodyPr wrap="square" rtlCol="0">
            <a:spAutoFit/>
          </a:bodyPr>
          <a:lstStyle/>
          <a:p>
            <a:r>
              <a:rPr lang="en-GB" dirty="0">
                <a:hlinkClick r:id="rId3"/>
              </a:rPr>
              <a:t>A Treasure Hunt for a Worm</a:t>
            </a:r>
            <a:endParaRPr lang="en-GB" dirty="0"/>
          </a:p>
        </p:txBody>
      </p:sp>
    </p:spTree>
    <p:extLst>
      <p:ext uri="{BB962C8B-B14F-4D97-AF65-F5344CB8AC3E}">
        <p14:creationId xmlns:p14="http://schemas.microsoft.com/office/powerpoint/2010/main" val="1038651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51E2D-C13D-4D18-DD19-B0D9C64D03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4ADAC7-F774-00CC-74C1-53A852260EC5}"/>
              </a:ext>
            </a:extLst>
          </p:cNvPr>
          <p:cNvSpPr>
            <a:spLocks noGrp="1"/>
          </p:cNvSpPr>
          <p:nvPr>
            <p:ph type="title"/>
          </p:nvPr>
        </p:nvSpPr>
        <p:spPr/>
        <p:txBody>
          <a:bodyPr/>
          <a:lstStyle/>
          <a:p>
            <a:r>
              <a:rPr lang="en-GB" dirty="0"/>
              <a:t>Matthew 26 Part 2 – verses 36 - 46</a:t>
            </a:r>
          </a:p>
        </p:txBody>
      </p:sp>
      <p:sp>
        <p:nvSpPr>
          <p:cNvPr id="3" name="Content Placeholder 2">
            <a:extLst>
              <a:ext uri="{FF2B5EF4-FFF2-40B4-BE49-F238E27FC236}">
                <a16:creationId xmlns:a16="http://schemas.microsoft.com/office/drawing/2014/main" id="{8129A4E8-2113-E8FA-A4DA-F9584326E8B3}"/>
              </a:ext>
            </a:extLst>
          </p:cNvPr>
          <p:cNvSpPr>
            <a:spLocks noGrp="1"/>
          </p:cNvSpPr>
          <p:nvPr>
            <p:ph idx="1"/>
          </p:nvPr>
        </p:nvSpPr>
        <p:spPr>
          <a:xfrm>
            <a:off x="152400" y="1360714"/>
            <a:ext cx="11745686" cy="5497286"/>
          </a:xfrm>
        </p:spPr>
        <p:txBody>
          <a:bodyPr>
            <a:normAutofit fontScale="62500" lnSpcReduction="20000"/>
          </a:bodyPr>
          <a:lstStyle/>
          <a:p>
            <a:r>
              <a:rPr lang="en-GB" dirty="0"/>
              <a:t>We note that Jesus asked three times if the cup could be taken from Him.</a:t>
            </a:r>
          </a:p>
          <a:p>
            <a:r>
              <a:rPr lang="en-GB" dirty="0"/>
              <a:t>There is no record of an answer.</a:t>
            </a:r>
          </a:p>
          <a:p>
            <a:r>
              <a:rPr lang="en-GB" dirty="0"/>
              <a:t>This has similarities with Paul’s beseeching of the Lord three times to remove his thorn in the flesh – a messenger sent from Satan to buffet him (2 Corinthians 12 v 7 &amp; 8).</a:t>
            </a:r>
          </a:p>
          <a:p>
            <a:r>
              <a:rPr lang="en-GB" dirty="0"/>
              <a:t>Here we see messengers from Satan sent to buffet Jesus and His three-fold request for another route – but God graciously sent an angel, and this is the only recorded response.</a:t>
            </a:r>
          </a:p>
          <a:p>
            <a:r>
              <a:rPr lang="en-GB" dirty="0"/>
              <a:t>God did not offer an alternative way out and neither did He compel Jesus to go through with it, hence Jesus was able to say, “no man takes my life from me: I lay it down” (John 10 v 18).</a:t>
            </a:r>
          </a:p>
          <a:p>
            <a:r>
              <a:rPr lang="en-GB" dirty="0"/>
              <a:t>From a Midrashic perspective – the temptation in the garden was the beginning of the fall of man in </a:t>
            </a:r>
            <a:r>
              <a:rPr lang="en-GB"/>
              <a:t>Genesis chapter 3, </a:t>
            </a:r>
            <a:r>
              <a:rPr lang="en-GB" dirty="0"/>
              <a:t>and the temptation in the Garden was the beginning of redemption from sin.</a:t>
            </a:r>
          </a:p>
          <a:p>
            <a:r>
              <a:rPr lang="en-GB" dirty="0"/>
              <a:t>Satan in the form of a serpent was in the first garden and was also in the last garden (the Bulls of Bashan and in Judas Iscariot).</a:t>
            </a:r>
          </a:p>
          <a:p>
            <a:r>
              <a:rPr lang="en-GB" dirty="0"/>
              <a:t>We read also in John 19 v 41 that Jesus was buried in a garden – sin arose in a garden and was buried in a garden.</a:t>
            </a:r>
          </a:p>
          <a:p>
            <a:r>
              <a:rPr lang="en-GB" dirty="0"/>
              <a:t>This is further evidence of a wonderful plan of redemption, not just a barbaric murder.</a:t>
            </a:r>
          </a:p>
          <a:p>
            <a:r>
              <a:rPr lang="en-GB" b="1" dirty="0"/>
              <a:t>Application: Colossians 3 v 15 – 17 – a deeper understanding of God’s word causes thanksgiving to erupt in the heart of the believer.</a:t>
            </a:r>
          </a:p>
          <a:p>
            <a:r>
              <a:rPr lang="en-GB" b="1" dirty="0"/>
              <a:t>Fall in love with His word (Matthew 4 v 4, Psalm 119 v 11 &amp; 47 – 48 &amp; 105, Hebrews 4 v 12, Isaiah 40 v 8, 2 Timothy 3 v 16, John 1 v 1 &amp; 14, Job 23 v 12 &amp; Ephesians 3 v 10 &amp; 14 – 21).</a:t>
            </a:r>
          </a:p>
          <a:p>
            <a:r>
              <a:rPr lang="en-GB" dirty="0">
                <a:hlinkClick r:id="rId2"/>
              </a:rPr>
              <a:t>30 Powerful bible verses that talk about the importance of god's word (Full Commentary) - Bible Study For You</a:t>
            </a:r>
            <a:endParaRPr lang="en-GB" b="1" dirty="0"/>
          </a:p>
        </p:txBody>
      </p:sp>
    </p:spTree>
    <p:extLst>
      <p:ext uri="{BB962C8B-B14F-4D97-AF65-F5344CB8AC3E}">
        <p14:creationId xmlns:p14="http://schemas.microsoft.com/office/powerpoint/2010/main" val="16993834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8CE6F8-5210-34CB-B033-26BA4D026F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70C579-16F1-73FC-1E5B-3BE7C3A34BBC}"/>
              </a:ext>
            </a:extLst>
          </p:cNvPr>
          <p:cNvSpPr>
            <a:spLocks noGrp="1"/>
          </p:cNvSpPr>
          <p:nvPr>
            <p:ph type="title"/>
          </p:nvPr>
        </p:nvSpPr>
        <p:spPr/>
        <p:txBody>
          <a:bodyPr/>
          <a:lstStyle/>
          <a:p>
            <a:r>
              <a:rPr lang="en-GB" dirty="0"/>
              <a:t>Matthew 26 Part 2 – verses 36 - 46</a:t>
            </a:r>
          </a:p>
        </p:txBody>
      </p:sp>
      <p:sp>
        <p:nvSpPr>
          <p:cNvPr id="3" name="Content Placeholder 2">
            <a:extLst>
              <a:ext uri="{FF2B5EF4-FFF2-40B4-BE49-F238E27FC236}">
                <a16:creationId xmlns:a16="http://schemas.microsoft.com/office/drawing/2014/main" id="{9C80DD1B-99BB-06CF-50E5-CB9C860B351B}"/>
              </a:ext>
            </a:extLst>
          </p:cNvPr>
          <p:cNvSpPr>
            <a:spLocks noGrp="1"/>
          </p:cNvSpPr>
          <p:nvPr>
            <p:ph idx="1"/>
          </p:nvPr>
        </p:nvSpPr>
        <p:spPr>
          <a:xfrm>
            <a:off x="152400" y="1360714"/>
            <a:ext cx="11745686" cy="5497286"/>
          </a:xfrm>
        </p:spPr>
        <p:txBody>
          <a:bodyPr>
            <a:normAutofit/>
          </a:bodyPr>
          <a:lstStyle/>
          <a:p>
            <a:r>
              <a:rPr lang="en-GB" b="1" dirty="0"/>
              <a:t>Tola/</a:t>
            </a:r>
            <a:r>
              <a:rPr lang="en-GB" b="1" dirty="0" err="1"/>
              <a:t>Shaniy</a:t>
            </a:r>
            <a:r>
              <a:rPr lang="en-GB" b="1" dirty="0"/>
              <a:t> references</a:t>
            </a:r>
          </a:p>
          <a:p>
            <a:r>
              <a:rPr lang="en-GB" dirty="0"/>
              <a:t>Exodus 16 v 20 the worm would eat the leftover Manna and it would stink.</a:t>
            </a:r>
          </a:p>
          <a:p>
            <a:r>
              <a:rPr lang="en-GB" dirty="0"/>
              <a:t>Deuteronomy 28 v 39 – the Tola worm will destroy the grapes of sinful Israel.</a:t>
            </a:r>
          </a:p>
          <a:p>
            <a:r>
              <a:rPr lang="en-GB" dirty="0"/>
              <a:t>Isaiah 14 v 11 – two worms the second one is a Tola, associated with the fall of Satan.</a:t>
            </a:r>
          </a:p>
          <a:p>
            <a:r>
              <a:rPr lang="en-GB" dirty="0"/>
              <a:t>Isaiah 41 v 14 – Israel referred to as a </a:t>
            </a:r>
            <a:r>
              <a:rPr lang="en-GB" dirty="0" err="1"/>
              <a:t>Toleth</a:t>
            </a:r>
            <a:r>
              <a:rPr lang="en-GB" dirty="0"/>
              <a:t> and associated with the Lord’s redemption of it.</a:t>
            </a:r>
          </a:p>
          <a:p>
            <a:r>
              <a:rPr lang="en-GB" dirty="0"/>
              <a:t>Isaiah 66 v 24 – the Tola will eat the flesh of those who transgress against God.</a:t>
            </a:r>
          </a:p>
          <a:p>
            <a:r>
              <a:rPr lang="en-GB" dirty="0"/>
              <a:t>Jonah 4 v 7 – it smote the gourd over Jonah Took away his peace and covering.</a:t>
            </a:r>
          </a:p>
        </p:txBody>
      </p:sp>
    </p:spTree>
    <p:extLst>
      <p:ext uri="{BB962C8B-B14F-4D97-AF65-F5344CB8AC3E}">
        <p14:creationId xmlns:p14="http://schemas.microsoft.com/office/powerpoint/2010/main" val="4159984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5EA7-A34C-761F-454C-7F48AABE235B}"/>
              </a:ext>
            </a:extLst>
          </p:cNvPr>
          <p:cNvSpPr>
            <a:spLocks noGrp="1"/>
          </p:cNvSpPr>
          <p:nvPr>
            <p:ph type="title"/>
          </p:nvPr>
        </p:nvSpPr>
        <p:spPr/>
        <p:txBody>
          <a:bodyPr/>
          <a:lstStyle/>
          <a:p>
            <a:r>
              <a:rPr lang="en-GB" dirty="0"/>
              <a:t>Matthew 26 Part 2 – verses 36 - 46</a:t>
            </a:r>
          </a:p>
        </p:txBody>
      </p:sp>
      <p:sp>
        <p:nvSpPr>
          <p:cNvPr id="3" name="Content Placeholder 2">
            <a:extLst>
              <a:ext uri="{FF2B5EF4-FFF2-40B4-BE49-F238E27FC236}">
                <a16:creationId xmlns:a16="http://schemas.microsoft.com/office/drawing/2014/main" id="{0E5A0E4C-7361-7B87-7ED2-FF1A2D147E13}"/>
              </a:ext>
            </a:extLst>
          </p:cNvPr>
          <p:cNvSpPr>
            <a:spLocks noGrp="1"/>
          </p:cNvSpPr>
          <p:nvPr>
            <p:ph idx="1"/>
          </p:nvPr>
        </p:nvSpPr>
        <p:spPr>
          <a:xfrm>
            <a:off x="838200" y="1360714"/>
            <a:ext cx="10515600" cy="5497286"/>
          </a:xfrm>
        </p:spPr>
        <p:txBody>
          <a:bodyPr>
            <a:normAutofit fontScale="77500" lnSpcReduction="20000"/>
          </a:bodyPr>
          <a:lstStyle/>
          <a:p>
            <a:r>
              <a:rPr lang="en-GB" dirty="0"/>
              <a:t>You will recall that last time we learned from the early parts of this chapter that there was a plot to try to kill Jesus, other than at Passover.</a:t>
            </a:r>
          </a:p>
          <a:p>
            <a:r>
              <a:rPr lang="en-GB" dirty="0"/>
              <a:t>We saw that Jesus arranged to eat the Passover with His disciples and at this time He instituted the Lord’s Supper – what is often called the breaking of bread.</a:t>
            </a:r>
          </a:p>
          <a:p>
            <a:r>
              <a:rPr lang="en-GB" dirty="0"/>
              <a:t>We also read of Mary, sister of Martha and Lazarus, anointing Jesus with Spikenard – a very expensive perfume – for burial.</a:t>
            </a:r>
          </a:p>
          <a:p>
            <a:r>
              <a:rPr lang="en-GB" dirty="0"/>
              <a:t>We saw Judas Iscariot complaining that this could have been sold for over 300 denarii – about a year’s wages. Judas was a thief and was stealing from the Lord’s funds.</a:t>
            </a:r>
          </a:p>
          <a:p>
            <a:r>
              <a:rPr lang="en-GB" dirty="0"/>
              <a:t>Jesus revealed that He knew of the plot to kill Him and that one of the disciples (Judas) would betray Him.</a:t>
            </a:r>
          </a:p>
          <a:p>
            <a:r>
              <a:rPr lang="en-GB" dirty="0"/>
              <a:t>Judas was given 30 pieces of silver to betray Him, fulfilling Zechariah 11 v 12.</a:t>
            </a:r>
          </a:p>
          <a:p>
            <a:r>
              <a:rPr lang="en-GB" dirty="0"/>
              <a:t>We saw 2 major sins committed – betrayal by Judas (</a:t>
            </a:r>
            <a:r>
              <a:rPr lang="en-GB" dirty="0" err="1"/>
              <a:t>Paradidomi</a:t>
            </a:r>
            <a:r>
              <a:rPr lang="en-GB" dirty="0"/>
              <a:t> given over) and denial (disowning) by Peter.</a:t>
            </a:r>
          </a:p>
          <a:p>
            <a:r>
              <a:rPr lang="en-GB" dirty="0"/>
              <a:t>The former lacked true repentance and was not forgiven, and the latter was forgiven because of heartfelt repentance  and remorse.</a:t>
            </a:r>
          </a:p>
          <a:p>
            <a:r>
              <a:rPr lang="en-GB" dirty="0"/>
              <a:t>So, we read that all of the disciples had said the same as Peter, that they would rather die that deny Him, but all of them fell away, as Jesus predicted.</a:t>
            </a:r>
          </a:p>
        </p:txBody>
      </p:sp>
    </p:spTree>
    <p:extLst>
      <p:ext uri="{BB962C8B-B14F-4D97-AF65-F5344CB8AC3E}">
        <p14:creationId xmlns:p14="http://schemas.microsoft.com/office/powerpoint/2010/main" val="2426296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D420B3-4641-F5D8-A01A-3DD643EFF0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6E6983-912C-BA8E-F922-67303E0407B5}"/>
              </a:ext>
            </a:extLst>
          </p:cNvPr>
          <p:cNvSpPr>
            <a:spLocks noGrp="1"/>
          </p:cNvSpPr>
          <p:nvPr>
            <p:ph type="title"/>
          </p:nvPr>
        </p:nvSpPr>
        <p:spPr/>
        <p:txBody>
          <a:bodyPr/>
          <a:lstStyle/>
          <a:p>
            <a:r>
              <a:rPr lang="en-GB" dirty="0"/>
              <a:t>Matthew 26 Part 2 – verses 36 - 46</a:t>
            </a:r>
          </a:p>
        </p:txBody>
      </p:sp>
      <p:sp>
        <p:nvSpPr>
          <p:cNvPr id="3" name="Content Placeholder 2">
            <a:extLst>
              <a:ext uri="{FF2B5EF4-FFF2-40B4-BE49-F238E27FC236}">
                <a16:creationId xmlns:a16="http://schemas.microsoft.com/office/drawing/2014/main" id="{3AACA0DC-3433-1608-5F3D-6B1ED4F237A5}"/>
              </a:ext>
            </a:extLst>
          </p:cNvPr>
          <p:cNvSpPr>
            <a:spLocks noGrp="1"/>
          </p:cNvSpPr>
          <p:nvPr>
            <p:ph idx="1"/>
          </p:nvPr>
        </p:nvSpPr>
        <p:spPr>
          <a:xfrm>
            <a:off x="838200" y="1360714"/>
            <a:ext cx="10515600" cy="5497286"/>
          </a:xfrm>
        </p:spPr>
        <p:txBody>
          <a:bodyPr>
            <a:normAutofit fontScale="70000" lnSpcReduction="20000"/>
          </a:bodyPr>
          <a:lstStyle/>
          <a:p>
            <a:r>
              <a:rPr lang="en-GB" dirty="0"/>
              <a:t>Now we move to the next stage of the day of crucifixion.</a:t>
            </a:r>
          </a:p>
          <a:p>
            <a:r>
              <a:rPr lang="en-GB" dirty="0"/>
              <a:t>After they had eaten the Passover meal and in the absence of Judas who had left the gathering to go to the religious leaders to betray Jesus.</a:t>
            </a:r>
          </a:p>
          <a:p>
            <a:r>
              <a:rPr lang="en-GB" dirty="0"/>
              <a:t>This is important because when Jesus had said He would once again drink the fruit of the vine with them in the Kingdom, Judas was absent (John 13 v 21).</a:t>
            </a:r>
          </a:p>
          <a:p>
            <a:r>
              <a:rPr lang="en-GB" dirty="0"/>
              <a:t>Satan had entered immediately into Judas at the time when Jesus had addressed him on the matter of betrayal (Luke 22 v 3).</a:t>
            </a:r>
          </a:p>
          <a:p>
            <a:r>
              <a:rPr lang="en-GB" dirty="0"/>
              <a:t>We also learn from Luke’s account (Luke 22 v 39) account that it was customary for Jesus to go the Garden of Gethsemane – one of the reasons Judas would know to where he should lead the arrest squad.</a:t>
            </a:r>
          </a:p>
          <a:p>
            <a:r>
              <a:rPr lang="en-GB" dirty="0"/>
              <a:t>The Garden of Gethsemane was, so history tells us, a privately owned, walled garden.</a:t>
            </a:r>
          </a:p>
          <a:p>
            <a:r>
              <a:rPr lang="en-GB" dirty="0"/>
              <a:t>Evidently Jesus knew the owner and used it regularly.</a:t>
            </a:r>
          </a:p>
          <a:p>
            <a:r>
              <a:rPr lang="en-GB" dirty="0"/>
              <a:t>Gethsemane means ‘oil press’, and, like many biblical words, has a dual meaning of Eight presses or the eighth (8 is the number of resurrection).</a:t>
            </a:r>
          </a:p>
          <a:p>
            <a:r>
              <a:rPr lang="en-GB" dirty="0"/>
              <a:t>So this was a place of crushing where all of the olive oil would be pressed from the fruit of the olive trees (olives).</a:t>
            </a:r>
          </a:p>
          <a:p>
            <a:r>
              <a:rPr lang="en-GB" dirty="0"/>
              <a:t>The oil was always a symbol of the Holy Sprit, so, at this place of crushing, Jesus’ spirit was poured out for humanity.</a:t>
            </a:r>
          </a:p>
          <a:p>
            <a:r>
              <a:rPr lang="en-GB" dirty="0"/>
              <a:t>He was crushed in His spirit ‘to the point of death’ (Matthew 26 v 38)</a:t>
            </a:r>
          </a:p>
        </p:txBody>
      </p:sp>
    </p:spTree>
    <p:extLst>
      <p:ext uri="{BB962C8B-B14F-4D97-AF65-F5344CB8AC3E}">
        <p14:creationId xmlns:p14="http://schemas.microsoft.com/office/powerpoint/2010/main" val="2009644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00351-FD62-195B-77E5-DC556A6177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A3A994-5D31-DD23-EF58-F989C5B92EDA}"/>
              </a:ext>
            </a:extLst>
          </p:cNvPr>
          <p:cNvSpPr>
            <a:spLocks noGrp="1"/>
          </p:cNvSpPr>
          <p:nvPr>
            <p:ph type="title"/>
          </p:nvPr>
        </p:nvSpPr>
        <p:spPr/>
        <p:txBody>
          <a:bodyPr/>
          <a:lstStyle/>
          <a:p>
            <a:r>
              <a:rPr lang="en-GB" dirty="0"/>
              <a:t>Matthew 26 Part 2 – verses 36 - 46</a:t>
            </a:r>
          </a:p>
        </p:txBody>
      </p:sp>
      <p:sp>
        <p:nvSpPr>
          <p:cNvPr id="3" name="Content Placeholder 2">
            <a:extLst>
              <a:ext uri="{FF2B5EF4-FFF2-40B4-BE49-F238E27FC236}">
                <a16:creationId xmlns:a16="http://schemas.microsoft.com/office/drawing/2014/main" id="{9E61C757-365E-CC5A-18C2-2E078A70298F}"/>
              </a:ext>
            </a:extLst>
          </p:cNvPr>
          <p:cNvSpPr>
            <a:spLocks noGrp="1"/>
          </p:cNvSpPr>
          <p:nvPr>
            <p:ph idx="1"/>
          </p:nvPr>
        </p:nvSpPr>
        <p:spPr>
          <a:xfrm>
            <a:off x="838200" y="1360714"/>
            <a:ext cx="10515600" cy="5497286"/>
          </a:xfrm>
        </p:spPr>
        <p:txBody>
          <a:bodyPr>
            <a:normAutofit fontScale="70000" lnSpcReduction="20000"/>
          </a:bodyPr>
          <a:lstStyle/>
          <a:p>
            <a:r>
              <a:rPr lang="en-GB" dirty="0"/>
              <a:t>And just as the oil would flow from the olives, Jesus blood would flow for the first time, as He sweat great drops of blood from His brow because of the anguish He suffered.</a:t>
            </a:r>
          </a:p>
          <a:p>
            <a:r>
              <a:rPr lang="en-GB" dirty="0"/>
              <a:t>Hematidrosis is the name for this rare but not unknown medical condition.</a:t>
            </a:r>
          </a:p>
          <a:p>
            <a:r>
              <a:rPr lang="en-GB" dirty="0"/>
              <a:t>A condition where the sufferer’s sweat is mixed with blood at times when they suffer from extreme stress and anxiety.</a:t>
            </a:r>
          </a:p>
          <a:p>
            <a:r>
              <a:rPr lang="en-GB" dirty="0"/>
              <a:t>It is thought to be a result of the capillaries, usually in the brow, rupturing (perhaps one of the origins of the saying, “don’t burst a blood vessel” when referring to stress or sometimes anger).</a:t>
            </a:r>
          </a:p>
          <a:p>
            <a:r>
              <a:rPr lang="en-GB" dirty="0"/>
              <a:t>What we see here is the humanity of Jesus – distress, fear, anxiety etc. mixed with omniscience (He knew in every detail what was about to happen to Him (Psalm 22).</a:t>
            </a:r>
          </a:p>
          <a:p>
            <a:r>
              <a:rPr lang="en-GB" dirty="0"/>
              <a:t>The condition is known to be frequently fatal; hence an Angel was sent to strengthen Him.</a:t>
            </a:r>
          </a:p>
          <a:p>
            <a:r>
              <a:rPr lang="en-GB" dirty="0"/>
              <a:t>Note that the Angel took nothing away from His suffering but strengthened Him to endure it.</a:t>
            </a:r>
          </a:p>
          <a:p>
            <a:r>
              <a:rPr lang="en-GB" dirty="0"/>
              <a:t>All of the suffering was essential to pay the price for our salvation.</a:t>
            </a:r>
          </a:p>
          <a:p>
            <a:r>
              <a:rPr lang="en-GB" dirty="0"/>
              <a:t>We do well to remember that the sacrifice for our deliverance included deliverance from sin and sickness, and included mental health – eternally there will be none – no sin, no sickness, no anguish, no pain – perfect resurrection bodies free from fear, stress and poor mental health.</a:t>
            </a:r>
          </a:p>
          <a:p>
            <a:r>
              <a:rPr lang="en-GB" dirty="0"/>
              <a:t>He has not given us a spirit of fear but of love, power and a sound mind (2 Timothy 1 v 7).</a:t>
            </a:r>
          </a:p>
          <a:p>
            <a:r>
              <a:rPr lang="en-GB" dirty="0"/>
              <a:t>He died to set us free from mental anguish eternally.</a:t>
            </a:r>
          </a:p>
        </p:txBody>
      </p:sp>
    </p:spTree>
    <p:extLst>
      <p:ext uri="{BB962C8B-B14F-4D97-AF65-F5344CB8AC3E}">
        <p14:creationId xmlns:p14="http://schemas.microsoft.com/office/powerpoint/2010/main" val="2544003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A13E0-DFB7-E53B-91EB-A0FE0A60D3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859DD6-0FB4-C9E4-41E6-B12821B4676E}"/>
              </a:ext>
            </a:extLst>
          </p:cNvPr>
          <p:cNvSpPr>
            <a:spLocks noGrp="1"/>
          </p:cNvSpPr>
          <p:nvPr>
            <p:ph type="title"/>
          </p:nvPr>
        </p:nvSpPr>
        <p:spPr/>
        <p:txBody>
          <a:bodyPr/>
          <a:lstStyle/>
          <a:p>
            <a:r>
              <a:rPr lang="en-GB" dirty="0"/>
              <a:t>Matthew 26 Part 2 – verses 36 - 46</a:t>
            </a:r>
          </a:p>
        </p:txBody>
      </p:sp>
      <p:sp>
        <p:nvSpPr>
          <p:cNvPr id="3" name="Content Placeholder 2">
            <a:extLst>
              <a:ext uri="{FF2B5EF4-FFF2-40B4-BE49-F238E27FC236}">
                <a16:creationId xmlns:a16="http://schemas.microsoft.com/office/drawing/2014/main" id="{7B66D0C6-B713-4884-783E-DCA79BCF029A}"/>
              </a:ext>
            </a:extLst>
          </p:cNvPr>
          <p:cNvSpPr>
            <a:spLocks noGrp="1"/>
          </p:cNvSpPr>
          <p:nvPr>
            <p:ph idx="1"/>
          </p:nvPr>
        </p:nvSpPr>
        <p:spPr>
          <a:xfrm>
            <a:off x="838200" y="1360714"/>
            <a:ext cx="10515600" cy="5497286"/>
          </a:xfrm>
        </p:spPr>
        <p:txBody>
          <a:bodyPr>
            <a:normAutofit fontScale="70000" lnSpcReduction="20000"/>
          </a:bodyPr>
          <a:lstStyle/>
          <a:p>
            <a:r>
              <a:rPr lang="en-GB" dirty="0"/>
              <a:t>Verse 39 – Jesus said, “Father, if it be possible, let this cup pass from me, yet not as I will but as you will”.</a:t>
            </a:r>
          </a:p>
          <a:p>
            <a:r>
              <a:rPr lang="en-GB" dirty="0"/>
              <a:t>In other words, if there is any other way this can be achieved, can we do that instead?</a:t>
            </a:r>
          </a:p>
          <a:p>
            <a:r>
              <a:rPr lang="en-GB" dirty="0"/>
              <a:t>In order to pay for all sin for all time for all men, Jesus had to drink the cup of God’s wrath (Jeremiah 25 v 12 – 17 &amp; Isaiah 51 v 12 – 23 &amp; Psalm 75 v 6 - 10) to the dregs.</a:t>
            </a:r>
          </a:p>
          <a:p>
            <a:r>
              <a:rPr lang="en-GB" dirty="0"/>
              <a:t>In Revelation 16 v 1 we see the outpouring of the bowls of God’s wrath; the culmination of what starts after Revelation 8 v 1 where what was unveiled was so breathtaking that there was silence in heaven for half an hour.</a:t>
            </a:r>
          </a:p>
          <a:p>
            <a:r>
              <a:rPr lang="en-GB" dirty="0"/>
              <a:t>Yet even this seems insignificant compared to the final outpouring.</a:t>
            </a:r>
          </a:p>
          <a:p>
            <a:r>
              <a:rPr lang="en-GB" dirty="0"/>
              <a:t>This, drastic though it is, is not the end of the draining of the cup of God’s wrath, but the beginning of it, and it has to be drained to the dregs.</a:t>
            </a:r>
          </a:p>
          <a:p>
            <a:r>
              <a:rPr lang="en-GB" dirty="0"/>
              <a:t>The responses described in Revelation demonstrate how fear-inducing this exposure to a diluted form of God’s wrath is.</a:t>
            </a:r>
          </a:p>
          <a:p>
            <a:r>
              <a:rPr lang="en-GB" dirty="0"/>
              <a:t>However, Jesus was fully aware of the reality of what was to come, as He drank the undiluted cup of God’s wrath for us in all of its ferocity.</a:t>
            </a:r>
          </a:p>
          <a:p>
            <a:r>
              <a:rPr lang="en-GB" dirty="0"/>
              <a:t>“Father if there is another way!” But there was no other way for us to be saved.</a:t>
            </a:r>
          </a:p>
          <a:p>
            <a:r>
              <a:rPr lang="en-GB" dirty="0"/>
              <a:t>Many so-called Christian pastors and teachers struggle with the idea that the Father could put His Son through such a barbaric death.</a:t>
            </a:r>
          </a:p>
          <a:p>
            <a:r>
              <a:rPr lang="en-GB" dirty="0"/>
              <a:t>But this scripture shows that they did this by agreement. It was planned between them.</a:t>
            </a:r>
          </a:p>
          <a:p>
            <a:endParaRPr lang="en-GB" dirty="0"/>
          </a:p>
          <a:p>
            <a:endParaRPr lang="en-GB" dirty="0"/>
          </a:p>
        </p:txBody>
      </p:sp>
    </p:spTree>
    <p:extLst>
      <p:ext uri="{BB962C8B-B14F-4D97-AF65-F5344CB8AC3E}">
        <p14:creationId xmlns:p14="http://schemas.microsoft.com/office/powerpoint/2010/main" val="2542661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EDA4B-8074-BCCA-31AE-8CB488E1AF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199EA8-C3CB-6DAC-59E9-AEFBDD4CD58B}"/>
              </a:ext>
            </a:extLst>
          </p:cNvPr>
          <p:cNvSpPr>
            <a:spLocks noGrp="1"/>
          </p:cNvSpPr>
          <p:nvPr>
            <p:ph type="title"/>
          </p:nvPr>
        </p:nvSpPr>
        <p:spPr/>
        <p:txBody>
          <a:bodyPr/>
          <a:lstStyle/>
          <a:p>
            <a:r>
              <a:rPr lang="en-GB" dirty="0"/>
              <a:t>Matthew 26 Part 2 – verses 36 - 46</a:t>
            </a:r>
          </a:p>
        </p:txBody>
      </p:sp>
      <p:sp>
        <p:nvSpPr>
          <p:cNvPr id="3" name="Content Placeholder 2">
            <a:extLst>
              <a:ext uri="{FF2B5EF4-FFF2-40B4-BE49-F238E27FC236}">
                <a16:creationId xmlns:a16="http://schemas.microsoft.com/office/drawing/2014/main" id="{E8F682A9-E16C-FFB8-80C6-75555633B798}"/>
              </a:ext>
            </a:extLst>
          </p:cNvPr>
          <p:cNvSpPr>
            <a:spLocks noGrp="1"/>
          </p:cNvSpPr>
          <p:nvPr>
            <p:ph idx="1"/>
          </p:nvPr>
        </p:nvSpPr>
        <p:spPr>
          <a:xfrm>
            <a:off x="838200" y="1360714"/>
            <a:ext cx="10515600" cy="5497286"/>
          </a:xfrm>
        </p:spPr>
        <p:txBody>
          <a:bodyPr>
            <a:normAutofit fontScale="70000" lnSpcReduction="20000"/>
          </a:bodyPr>
          <a:lstStyle/>
          <a:p>
            <a:r>
              <a:rPr lang="en-GB" dirty="0"/>
              <a:t>In Matthew 26 v 53 we read, “Or do you think that I cannot appeal to My Father, and He will at once put at My disposal more than twelve legions of angels?”</a:t>
            </a:r>
          </a:p>
          <a:p>
            <a:r>
              <a:rPr lang="en-GB" dirty="0"/>
              <a:t>At any time, He could have pressed the stop-button on the whole scenario, but He </a:t>
            </a:r>
            <a:r>
              <a:rPr lang="en-GB" b="1" dirty="0"/>
              <a:t>chose </a:t>
            </a:r>
            <a:r>
              <a:rPr lang="en-GB" dirty="0"/>
              <a:t>not to.</a:t>
            </a:r>
          </a:p>
          <a:p>
            <a:r>
              <a:rPr lang="en-GB" dirty="0"/>
              <a:t>The Father and the Son had agreed to purchase back humanity from the slave market of sin (the true meaning of redemption).</a:t>
            </a:r>
          </a:p>
          <a:p>
            <a:r>
              <a:rPr lang="en-GB" dirty="0"/>
              <a:t>Jesus had said, “I’ll pay” and the price was so costly that He needed angelic support to carry it through.</a:t>
            </a:r>
          </a:p>
          <a:p>
            <a:r>
              <a:rPr lang="en-GB" dirty="0"/>
              <a:t>It involved complete humiliation and the outpouring of His blood, which began at Gethsemane (though had been decided in the hearts of both Father and Son before the foundation of the world (1 Peter 1 v 18 – 20 &amp; Revelation 13 v 8).</a:t>
            </a:r>
          </a:p>
          <a:p>
            <a:r>
              <a:rPr lang="en-GB" dirty="0"/>
              <a:t>Let’s look at Psalm 22 v 6 – a Psalm that reveals that Jesus knew all that was going to occur at the crucifixion.</a:t>
            </a:r>
          </a:p>
          <a:p>
            <a:r>
              <a:rPr lang="en-GB" dirty="0"/>
              <a:t>Here the Lord says, “ But I am a worm and not a man, A reproach of men and despised by the people”. </a:t>
            </a:r>
          </a:p>
          <a:p>
            <a:r>
              <a:rPr lang="en-GB" dirty="0"/>
              <a:t>The description of Jesus as a mere worm spoke of His humiliation, yet the worm described here – lost in the English translation – is ‘Tola-at’.</a:t>
            </a:r>
          </a:p>
          <a:p>
            <a:r>
              <a:rPr lang="en-GB" dirty="0"/>
              <a:t>The Tola-at was a small crimson worm that was crushed up to make very expensive red dye, so in a sense was both very humble and very valuable. Another name for the same worm is ‘</a:t>
            </a:r>
            <a:r>
              <a:rPr lang="en-GB" dirty="0" err="1"/>
              <a:t>Shaniy</a:t>
            </a:r>
            <a:r>
              <a:rPr lang="en-GB" dirty="0"/>
              <a:t>’</a:t>
            </a:r>
          </a:p>
        </p:txBody>
      </p:sp>
    </p:spTree>
    <p:extLst>
      <p:ext uri="{BB962C8B-B14F-4D97-AF65-F5344CB8AC3E}">
        <p14:creationId xmlns:p14="http://schemas.microsoft.com/office/powerpoint/2010/main" val="2330731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B70855-7E69-05A2-2420-977FBE8D87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3CD398-92DE-1423-E768-C4CF3BFD25C6}"/>
              </a:ext>
            </a:extLst>
          </p:cNvPr>
          <p:cNvSpPr>
            <a:spLocks noGrp="1"/>
          </p:cNvSpPr>
          <p:nvPr>
            <p:ph type="title"/>
          </p:nvPr>
        </p:nvSpPr>
        <p:spPr/>
        <p:txBody>
          <a:bodyPr/>
          <a:lstStyle/>
          <a:p>
            <a:r>
              <a:rPr lang="en-GB" dirty="0"/>
              <a:t>Matthew 26 Part 2 – verses 36 - 46</a:t>
            </a:r>
          </a:p>
        </p:txBody>
      </p:sp>
      <p:sp>
        <p:nvSpPr>
          <p:cNvPr id="3" name="Content Placeholder 2">
            <a:extLst>
              <a:ext uri="{FF2B5EF4-FFF2-40B4-BE49-F238E27FC236}">
                <a16:creationId xmlns:a16="http://schemas.microsoft.com/office/drawing/2014/main" id="{1E487586-55D1-F946-78F6-2A4878E3138A}"/>
              </a:ext>
            </a:extLst>
          </p:cNvPr>
          <p:cNvSpPr>
            <a:spLocks noGrp="1"/>
          </p:cNvSpPr>
          <p:nvPr>
            <p:ph idx="1"/>
          </p:nvPr>
        </p:nvSpPr>
        <p:spPr>
          <a:xfrm>
            <a:off x="838200" y="1360714"/>
            <a:ext cx="10515600" cy="5497286"/>
          </a:xfrm>
        </p:spPr>
        <p:txBody>
          <a:bodyPr>
            <a:normAutofit fontScale="77500" lnSpcReduction="20000"/>
          </a:bodyPr>
          <a:lstStyle/>
          <a:p>
            <a:r>
              <a:rPr lang="en-GB" dirty="0"/>
              <a:t>But the symbolism doesn’t stop here.</a:t>
            </a:r>
          </a:p>
          <a:p>
            <a:r>
              <a:rPr lang="en-GB" dirty="0"/>
              <a:t>The Tola-at was/is a worm that climbs up to a high spot on a tree and affixes itself to the wood with its own secretions (a kind of cocoon).</a:t>
            </a:r>
          </a:p>
          <a:p>
            <a:r>
              <a:rPr lang="en-GB" dirty="0"/>
              <a:t>It then gives birth to its young (eggs) under its own body and within the cocoon.</a:t>
            </a:r>
          </a:p>
          <a:p>
            <a:r>
              <a:rPr lang="en-GB" dirty="0"/>
              <a:t>The young then feed off the body and blood of the worm and it dies to give life to them.</a:t>
            </a:r>
          </a:p>
          <a:p>
            <a:r>
              <a:rPr lang="en-GB" dirty="0"/>
              <a:t>At the end of the process there is a red stain left on the wood.</a:t>
            </a:r>
          </a:p>
          <a:p>
            <a:r>
              <a:rPr lang="en-GB" dirty="0"/>
              <a:t>Over time, the red stain is bleached white by the sun – “Your sins are red as crimson, but they will be like wool (Isaiah 1 v 18)”.</a:t>
            </a:r>
          </a:p>
          <a:p>
            <a:r>
              <a:rPr lang="en-GB" dirty="0"/>
              <a:t>I will submit to you that our sustenance by the blood of Jesus began at Gethsemane where He suffered the sweating of His blood – it is here that the red stain began to form.</a:t>
            </a:r>
          </a:p>
          <a:p>
            <a:r>
              <a:rPr lang="en-GB" dirty="0"/>
              <a:t>Psalm 22 also informs us that, from the Lord’s perspective, the ‘Bulls of Bashan’ were surrounding Him.</a:t>
            </a:r>
          </a:p>
          <a:p>
            <a:r>
              <a:rPr lang="en-GB" dirty="0"/>
              <a:t>According to most reputable commentaries, this indicates a high level of demonic activity around Jesus at the time.</a:t>
            </a:r>
          </a:p>
          <a:p>
            <a:r>
              <a:rPr lang="en-GB" dirty="0"/>
              <a:t>The plaguing of the mind with fear, doubts and anxieties is all part of the demonic activity humans suffer. The shed blood of Jesus paid for this too.</a:t>
            </a:r>
          </a:p>
        </p:txBody>
      </p:sp>
    </p:spTree>
    <p:extLst>
      <p:ext uri="{BB962C8B-B14F-4D97-AF65-F5344CB8AC3E}">
        <p14:creationId xmlns:p14="http://schemas.microsoft.com/office/powerpoint/2010/main" val="1112606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E CRIMSON OR SCARLET WORM – NAZARENE NOTES">
            <a:extLst>
              <a:ext uri="{FF2B5EF4-FFF2-40B4-BE49-F238E27FC236}">
                <a16:creationId xmlns:a16="http://schemas.microsoft.com/office/drawing/2014/main" id="{1B8A985E-80CE-81F3-6E8D-9A6334B626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0286" y="163286"/>
            <a:ext cx="6694714" cy="66947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28939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he 'Scarlet Worm'.">
            <a:extLst>
              <a:ext uri="{FF2B5EF4-FFF2-40B4-BE49-F238E27FC236}">
                <a16:creationId xmlns:a16="http://schemas.microsoft.com/office/drawing/2014/main" id="{510D19EA-40E4-0129-9777-4646570F92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83912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0e24a09abe43fe658ecde19a0658d601">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4ac604ebe244e5ba395aa256ee75d83a"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E36E523-786D-4F61-80ED-3E6B95149208}"/>
</file>

<file path=customXml/itemProps2.xml><?xml version="1.0" encoding="utf-8"?>
<ds:datastoreItem xmlns:ds="http://schemas.openxmlformats.org/officeDocument/2006/customXml" ds:itemID="{3C519FB0-FFB1-4901-8163-FFE2C2808ED3}"/>
</file>

<file path=customXml/itemProps3.xml><?xml version="1.0" encoding="utf-8"?>
<ds:datastoreItem xmlns:ds="http://schemas.openxmlformats.org/officeDocument/2006/customXml" ds:itemID="{A505D10D-829D-435D-9E1E-CCCD63F970F2}"/>
</file>

<file path=docProps/app.xml><?xml version="1.0" encoding="utf-8"?>
<Properties xmlns="http://schemas.openxmlformats.org/officeDocument/2006/extended-properties" xmlns:vt="http://schemas.openxmlformats.org/officeDocument/2006/docPropsVTypes">
  <TotalTime>20893</TotalTime>
  <Words>2178</Words>
  <Application>Microsoft Office PowerPoint</Application>
  <PresentationFormat>Widescreen</PresentationFormat>
  <Paragraphs>92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Matthew 26 Part 2</vt:lpstr>
      <vt:lpstr>Matthew 26 Part 2 – verses 36 - 46</vt:lpstr>
      <vt:lpstr>Matthew 26 Part 2 – verses 36 - 46</vt:lpstr>
      <vt:lpstr>Matthew 26 Part 2 – verses 36 - 46</vt:lpstr>
      <vt:lpstr>Matthew 26 Part 2 – verses 36 - 46</vt:lpstr>
      <vt:lpstr>Matthew 26 Part 2 – verses 36 - 46</vt:lpstr>
      <vt:lpstr>Matthew 26 Part 2 – verses 36 - 46</vt:lpstr>
      <vt:lpstr>PowerPoint Presentation</vt:lpstr>
      <vt:lpstr>PowerPoint Presentation</vt:lpstr>
      <vt:lpstr>PowerPoint Presentation</vt:lpstr>
      <vt:lpstr>Matthew 26 Part 2 – verses 36 - 46</vt:lpstr>
      <vt:lpstr>Matthew 26 Part 2 – verses 36 - 46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2025-12-18T20:40:42Z</dcterms:created>
  <dcterms:modified xsi:type="dcterms:W3CDTF">2026-01-03T21:36:33Z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