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5"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02713EB5-94FA-42AE-890A-334EFE626D8E}"/>
    <pc:docChg chg="undo custSel addSld delSld modSld">
      <pc:chgData name="Ray Kelly" userId="fe8bf2b6eea63579" providerId="LiveId" clId="{02713EB5-94FA-42AE-890A-334EFE626D8E}" dt="2025-01-02T15:37:52.567" v="12223" actId="2696"/>
      <pc:docMkLst>
        <pc:docMk/>
      </pc:docMkLst>
      <pc:sldChg chg="modSp mod">
        <pc:chgData name="Ray Kelly" userId="fe8bf2b6eea63579" providerId="LiveId" clId="{02713EB5-94FA-42AE-890A-334EFE626D8E}" dt="2024-12-06T07:19:11.916" v="37" actId="20577"/>
        <pc:sldMkLst>
          <pc:docMk/>
          <pc:sldMk cId="813044885" sldId="256"/>
        </pc:sldMkLst>
        <pc:spChg chg="mod">
          <ac:chgData name="Ray Kelly" userId="fe8bf2b6eea63579" providerId="LiveId" clId="{02713EB5-94FA-42AE-890A-334EFE626D8E}" dt="2024-12-06T07:19:01.906" v="18" actId="20577"/>
          <ac:spMkLst>
            <pc:docMk/>
            <pc:sldMk cId="813044885" sldId="256"/>
            <ac:spMk id="2" creationId="{1FFD7E12-A4F2-29E2-6034-D667BCAB8E1D}"/>
          </ac:spMkLst>
        </pc:spChg>
        <pc:spChg chg="mod">
          <ac:chgData name="Ray Kelly" userId="fe8bf2b6eea63579" providerId="LiveId" clId="{02713EB5-94FA-42AE-890A-334EFE626D8E}" dt="2024-12-06T07:19:11.916" v="37" actId="20577"/>
          <ac:spMkLst>
            <pc:docMk/>
            <pc:sldMk cId="813044885" sldId="256"/>
            <ac:spMk id="3" creationId="{3487F71B-785E-1383-BD71-0C32B63A0D89}"/>
          </ac:spMkLst>
        </pc:spChg>
      </pc:sldChg>
      <pc:sldChg chg="modSp new mod">
        <pc:chgData name="Ray Kelly" userId="fe8bf2b6eea63579" providerId="LiveId" clId="{02713EB5-94FA-42AE-890A-334EFE626D8E}" dt="2024-12-06T07:37:46.971" v="1437" actId="20577"/>
        <pc:sldMkLst>
          <pc:docMk/>
          <pc:sldMk cId="1071269441" sldId="257"/>
        </pc:sldMkLst>
        <pc:spChg chg="mod">
          <ac:chgData name="Ray Kelly" userId="fe8bf2b6eea63579" providerId="LiveId" clId="{02713EB5-94FA-42AE-890A-334EFE626D8E}" dt="2024-12-06T07:19:34.463" v="50" actId="20577"/>
          <ac:spMkLst>
            <pc:docMk/>
            <pc:sldMk cId="1071269441" sldId="257"/>
            <ac:spMk id="2" creationId="{EC9540F2-A46C-D5C2-0BE2-DC4D88E7FD5F}"/>
          </ac:spMkLst>
        </pc:spChg>
        <pc:spChg chg="mod">
          <ac:chgData name="Ray Kelly" userId="fe8bf2b6eea63579" providerId="LiveId" clId="{02713EB5-94FA-42AE-890A-334EFE626D8E}" dt="2024-12-06T07:37:46.971" v="1437" actId="20577"/>
          <ac:spMkLst>
            <pc:docMk/>
            <pc:sldMk cId="1071269441" sldId="257"/>
            <ac:spMk id="3" creationId="{D8BB34E3-8449-5783-E447-CA2ED20B52F8}"/>
          </ac:spMkLst>
        </pc:spChg>
      </pc:sldChg>
      <pc:sldChg chg="modSp add mod modNotesTx">
        <pc:chgData name="Ray Kelly" userId="fe8bf2b6eea63579" providerId="LiveId" clId="{02713EB5-94FA-42AE-890A-334EFE626D8E}" dt="2024-12-07T13:34:02.349" v="10045" actId="20577"/>
        <pc:sldMkLst>
          <pc:docMk/>
          <pc:sldMk cId="3074162425" sldId="258"/>
        </pc:sldMkLst>
        <pc:spChg chg="mod">
          <ac:chgData name="Ray Kelly" userId="fe8bf2b6eea63579" providerId="LiveId" clId="{02713EB5-94FA-42AE-890A-334EFE626D8E}" dt="2024-12-06T07:38:21.552" v="1457" actId="20577"/>
          <ac:spMkLst>
            <pc:docMk/>
            <pc:sldMk cId="3074162425" sldId="258"/>
            <ac:spMk id="2" creationId="{A55D59FF-FA77-CC2D-8ED4-2CD7526533C5}"/>
          </ac:spMkLst>
        </pc:spChg>
        <pc:spChg chg="mod">
          <ac:chgData name="Ray Kelly" userId="fe8bf2b6eea63579" providerId="LiveId" clId="{02713EB5-94FA-42AE-890A-334EFE626D8E}" dt="2024-12-07T13:34:02.349" v="10045" actId="20577"/>
          <ac:spMkLst>
            <pc:docMk/>
            <pc:sldMk cId="3074162425" sldId="258"/>
            <ac:spMk id="3" creationId="{1C986EC4-C930-4F47-9834-9C6596B372EA}"/>
          </ac:spMkLst>
        </pc:spChg>
      </pc:sldChg>
      <pc:sldChg chg="modSp add mod">
        <pc:chgData name="Ray Kelly" userId="fe8bf2b6eea63579" providerId="LiveId" clId="{02713EB5-94FA-42AE-890A-334EFE626D8E}" dt="2024-12-07T14:11:57.190" v="11214" actId="20577"/>
        <pc:sldMkLst>
          <pc:docMk/>
          <pc:sldMk cId="1183021607" sldId="259"/>
        </pc:sldMkLst>
        <pc:spChg chg="mod">
          <ac:chgData name="Ray Kelly" userId="fe8bf2b6eea63579" providerId="LiveId" clId="{02713EB5-94FA-42AE-890A-334EFE626D8E}" dt="2024-12-07T14:11:57.190" v="11214" actId="20577"/>
          <ac:spMkLst>
            <pc:docMk/>
            <pc:sldMk cId="1183021607" sldId="259"/>
            <ac:spMk id="3" creationId="{F66B9ED8-A3B5-EDA8-2404-123DDEBA267C}"/>
          </ac:spMkLst>
        </pc:spChg>
      </pc:sldChg>
      <pc:sldChg chg="modSp add mod">
        <pc:chgData name="Ray Kelly" userId="fe8bf2b6eea63579" providerId="LiveId" clId="{02713EB5-94FA-42AE-890A-334EFE626D8E}" dt="2024-12-07T14:22:10.897" v="11275" actId="20577"/>
        <pc:sldMkLst>
          <pc:docMk/>
          <pc:sldMk cId="2731858937" sldId="260"/>
        </pc:sldMkLst>
        <pc:spChg chg="mod">
          <ac:chgData name="Ray Kelly" userId="fe8bf2b6eea63579" providerId="LiveId" clId="{02713EB5-94FA-42AE-890A-334EFE626D8E}" dt="2024-12-07T14:22:10.897" v="11275" actId="20577"/>
          <ac:spMkLst>
            <pc:docMk/>
            <pc:sldMk cId="2731858937" sldId="260"/>
            <ac:spMk id="3" creationId="{D663DA4D-D358-9C4F-A780-679BA23EB5AE}"/>
          </ac:spMkLst>
        </pc:spChg>
      </pc:sldChg>
      <pc:sldChg chg="modSp add del mod">
        <pc:chgData name="Ray Kelly" userId="fe8bf2b6eea63579" providerId="LiveId" clId="{02713EB5-94FA-42AE-890A-334EFE626D8E}" dt="2025-01-02T15:37:52.567" v="12223" actId="2696"/>
        <pc:sldMkLst>
          <pc:docMk/>
          <pc:sldMk cId="24139173" sldId="261"/>
        </pc:sldMkLst>
      </pc:sldChg>
      <pc:sldChg chg="modSp add del mod">
        <pc:chgData name="Ray Kelly" userId="fe8bf2b6eea63579" providerId="LiveId" clId="{02713EB5-94FA-42AE-890A-334EFE626D8E}" dt="2025-01-02T15:37:52.567" v="12223" actId="2696"/>
        <pc:sldMkLst>
          <pc:docMk/>
          <pc:sldMk cId="3680226129" sldId="262"/>
        </pc:sldMkLst>
      </pc:sldChg>
      <pc:sldChg chg="modSp add del mod">
        <pc:chgData name="Ray Kelly" userId="fe8bf2b6eea63579" providerId="LiveId" clId="{02713EB5-94FA-42AE-890A-334EFE626D8E}" dt="2025-01-02T15:37:52.567" v="12223" actId="2696"/>
        <pc:sldMkLst>
          <pc:docMk/>
          <pc:sldMk cId="1320478224" sldId="263"/>
        </pc:sldMkLst>
      </pc:sldChg>
      <pc:sldChg chg="modSp add del mod">
        <pc:chgData name="Ray Kelly" userId="fe8bf2b6eea63579" providerId="LiveId" clId="{02713EB5-94FA-42AE-890A-334EFE626D8E}" dt="2025-01-02T15:37:52.567" v="12223" actId="2696"/>
        <pc:sldMkLst>
          <pc:docMk/>
          <pc:sldMk cId="2018736432" sldId="264"/>
        </pc:sldMkLst>
      </pc:sldChg>
      <pc:sldChg chg="modSp add mod">
        <pc:chgData name="Ray Kelly" userId="fe8bf2b6eea63579" providerId="LiveId" clId="{02713EB5-94FA-42AE-890A-334EFE626D8E}" dt="2024-12-07T14:10:23.030" v="11186" actId="20577"/>
        <pc:sldMkLst>
          <pc:docMk/>
          <pc:sldMk cId="1542459277" sldId="265"/>
        </pc:sldMkLst>
        <pc:spChg chg="mod">
          <ac:chgData name="Ray Kelly" userId="fe8bf2b6eea63579" providerId="LiveId" clId="{02713EB5-94FA-42AE-890A-334EFE626D8E}" dt="2024-12-07T14:10:23.030" v="11186" actId="20577"/>
          <ac:spMkLst>
            <pc:docMk/>
            <pc:sldMk cId="1542459277" sldId="265"/>
            <ac:spMk id="3" creationId="{43D063A3-3BCD-C953-DFE5-08161582ACB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F225C9-19BE-482A-B664-975910DE7490}" type="datetimeFigureOut">
              <a:rPr lang="en-GB" smtClean="0"/>
              <a:t>02/01/2025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2A1BC-C2DF-426C-B071-50725133FD88}" type="slidenum">
              <a:rPr lang="en-GB" smtClean="0"/>
              <a:t>‹#›</a:t>
            </a:fld>
            <a:endParaRPr lang="en-GB"/>
          </a:p>
        </p:txBody>
      </p:sp>
    </p:spTree>
    <p:extLst>
      <p:ext uri="{BB962C8B-B14F-4D97-AF65-F5344CB8AC3E}">
        <p14:creationId xmlns:p14="http://schemas.microsoft.com/office/powerpoint/2010/main" val="3851995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 Luke</a:t>
            </a:r>
          </a:p>
        </p:txBody>
      </p:sp>
      <p:sp>
        <p:nvSpPr>
          <p:cNvPr id="4" name="Slide Number Placeholder 3"/>
          <p:cNvSpPr>
            <a:spLocks noGrp="1"/>
          </p:cNvSpPr>
          <p:nvPr>
            <p:ph type="sldNum" sz="quarter" idx="5"/>
          </p:nvPr>
        </p:nvSpPr>
        <p:spPr/>
        <p:txBody>
          <a:bodyPr/>
          <a:lstStyle/>
          <a:p>
            <a:fld id="{6222A1BC-C2DF-426C-B071-50725133FD88}" type="slidenum">
              <a:rPr lang="en-GB" smtClean="0"/>
              <a:t>3</a:t>
            </a:fld>
            <a:endParaRPr lang="en-GB"/>
          </a:p>
        </p:txBody>
      </p:sp>
    </p:spTree>
    <p:extLst>
      <p:ext uri="{BB962C8B-B14F-4D97-AF65-F5344CB8AC3E}">
        <p14:creationId xmlns:p14="http://schemas.microsoft.com/office/powerpoint/2010/main" val="2960347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51F58-6060-69E8-5610-7E258F6064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6C31A1-A60C-A1E4-FD5D-DB943E60F7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6D5E7B-93A3-7784-9E9A-CD5304B0E919}"/>
              </a:ext>
            </a:extLst>
          </p:cNvPr>
          <p:cNvSpPr>
            <a:spLocks noGrp="1"/>
          </p:cNvSpPr>
          <p:nvPr>
            <p:ph type="body" idx="1"/>
          </p:nvPr>
        </p:nvSpPr>
        <p:spPr/>
        <p:txBody>
          <a:bodyPr/>
          <a:lstStyle/>
          <a:p>
            <a:r>
              <a:rPr lang="en-GB" dirty="0"/>
              <a:t>And Luke</a:t>
            </a:r>
          </a:p>
        </p:txBody>
      </p:sp>
      <p:sp>
        <p:nvSpPr>
          <p:cNvPr id="4" name="Slide Number Placeholder 3">
            <a:extLst>
              <a:ext uri="{FF2B5EF4-FFF2-40B4-BE49-F238E27FC236}">
                <a16:creationId xmlns:a16="http://schemas.microsoft.com/office/drawing/2014/main" id="{E2082F88-8150-4462-D624-E5A0A08C0095}"/>
              </a:ext>
            </a:extLst>
          </p:cNvPr>
          <p:cNvSpPr>
            <a:spLocks noGrp="1"/>
          </p:cNvSpPr>
          <p:nvPr>
            <p:ph type="sldNum" sz="quarter" idx="5"/>
          </p:nvPr>
        </p:nvSpPr>
        <p:spPr/>
        <p:txBody>
          <a:bodyPr/>
          <a:lstStyle/>
          <a:p>
            <a:fld id="{6222A1BC-C2DF-426C-B071-50725133FD88}" type="slidenum">
              <a:rPr lang="en-GB" smtClean="0"/>
              <a:t>4</a:t>
            </a:fld>
            <a:endParaRPr lang="en-GB"/>
          </a:p>
        </p:txBody>
      </p:sp>
    </p:spTree>
    <p:extLst>
      <p:ext uri="{BB962C8B-B14F-4D97-AF65-F5344CB8AC3E}">
        <p14:creationId xmlns:p14="http://schemas.microsoft.com/office/powerpoint/2010/main" val="3791031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6BC9E-73B8-CE50-1CC4-D6D126C198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A057B3-1ABD-877A-F64B-BE0F77EEC4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57DC32-73A7-DE74-0E3A-194EF0D749A0}"/>
              </a:ext>
            </a:extLst>
          </p:cNvPr>
          <p:cNvSpPr>
            <a:spLocks noGrp="1"/>
          </p:cNvSpPr>
          <p:nvPr>
            <p:ph type="body" idx="1"/>
          </p:nvPr>
        </p:nvSpPr>
        <p:spPr/>
        <p:txBody>
          <a:bodyPr/>
          <a:lstStyle/>
          <a:p>
            <a:r>
              <a:rPr lang="en-GB" dirty="0"/>
              <a:t>And Luke</a:t>
            </a:r>
          </a:p>
        </p:txBody>
      </p:sp>
      <p:sp>
        <p:nvSpPr>
          <p:cNvPr id="4" name="Slide Number Placeholder 3">
            <a:extLst>
              <a:ext uri="{FF2B5EF4-FFF2-40B4-BE49-F238E27FC236}">
                <a16:creationId xmlns:a16="http://schemas.microsoft.com/office/drawing/2014/main" id="{732FE94E-3320-2560-9F20-34816168F57B}"/>
              </a:ext>
            </a:extLst>
          </p:cNvPr>
          <p:cNvSpPr>
            <a:spLocks noGrp="1"/>
          </p:cNvSpPr>
          <p:nvPr>
            <p:ph type="sldNum" sz="quarter" idx="5"/>
          </p:nvPr>
        </p:nvSpPr>
        <p:spPr/>
        <p:txBody>
          <a:bodyPr/>
          <a:lstStyle/>
          <a:p>
            <a:fld id="{6222A1BC-C2DF-426C-B071-50725133FD88}" type="slidenum">
              <a:rPr lang="en-GB" smtClean="0"/>
              <a:t>5</a:t>
            </a:fld>
            <a:endParaRPr lang="en-GB"/>
          </a:p>
        </p:txBody>
      </p:sp>
    </p:spTree>
    <p:extLst>
      <p:ext uri="{BB962C8B-B14F-4D97-AF65-F5344CB8AC3E}">
        <p14:creationId xmlns:p14="http://schemas.microsoft.com/office/powerpoint/2010/main" val="2730664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8572D-8C97-CFAB-D9EC-9C080E3EBC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8A2857-8F7B-6048-89A5-D56A7EC6D3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BFEEE3-FF00-BDFB-9607-25420EF6A7A9}"/>
              </a:ext>
            </a:extLst>
          </p:cNvPr>
          <p:cNvSpPr>
            <a:spLocks noGrp="1"/>
          </p:cNvSpPr>
          <p:nvPr>
            <p:ph type="body" idx="1"/>
          </p:nvPr>
        </p:nvSpPr>
        <p:spPr/>
        <p:txBody>
          <a:bodyPr/>
          <a:lstStyle/>
          <a:p>
            <a:r>
              <a:rPr lang="en-GB" dirty="0"/>
              <a:t>And Luke</a:t>
            </a:r>
          </a:p>
        </p:txBody>
      </p:sp>
      <p:sp>
        <p:nvSpPr>
          <p:cNvPr id="4" name="Slide Number Placeholder 3">
            <a:extLst>
              <a:ext uri="{FF2B5EF4-FFF2-40B4-BE49-F238E27FC236}">
                <a16:creationId xmlns:a16="http://schemas.microsoft.com/office/drawing/2014/main" id="{1E4DCB4E-5B97-7B4F-36BC-CC852E209A03}"/>
              </a:ext>
            </a:extLst>
          </p:cNvPr>
          <p:cNvSpPr>
            <a:spLocks noGrp="1"/>
          </p:cNvSpPr>
          <p:nvPr>
            <p:ph type="sldNum" sz="quarter" idx="5"/>
          </p:nvPr>
        </p:nvSpPr>
        <p:spPr/>
        <p:txBody>
          <a:bodyPr/>
          <a:lstStyle/>
          <a:p>
            <a:fld id="{6222A1BC-C2DF-426C-B071-50725133FD88}" type="slidenum">
              <a:rPr lang="en-GB" smtClean="0"/>
              <a:t>6</a:t>
            </a:fld>
            <a:endParaRPr lang="en-GB"/>
          </a:p>
        </p:txBody>
      </p:sp>
    </p:spTree>
    <p:extLst>
      <p:ext uri="{BB962C8B-B14F-4D97-AF65-F5344CB8AC3E}">
        <p14:creationId xmlns:p14="http://schemas.microsoft.com/office/powerpoint/2010/main" val="1381016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9DF00-04D9-CBA3-D444-631E393DC8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067C044-EA4C-9641-C84D-229287F636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2FC0546-5B18-519E-4938-9E1C02FD35DA}"/>
              </a:ext>
            </a:extLst>
          </p:cNvPr>
          <p:cNvSpPr>
            <a:spLocks noGrp="1"/>
          </p:cNvSpPr>
          <p:nvPr>
            <p:ph type="dt" sz="half" idx="10"/>
          </p:nvPr>
        </p:nvSpPr>
        <p:spPr/>
        <p:txBody>
          <a:bodyPr/>
          <a:lstStyle/>
          <a:p>
            <a:fld id="{C407C3E8-A54E-4581-BEC6-42DA25BCCBBE}" type="datetimeFigureOut">
              <a:rPr lang="en-GB" smtClean="0"/>
              <a:t>02/01/2025</a:t>
            </a:fld>
            <a:endParaRPr lang="en-GB"/>
          </a:p>
        </p:txBody>
      </p:sp>
      <p:sp>
        <p:nvSpPr>
          <p:cNvPr id="5" name="Footer Placeholder 4">
            <a:extLst>
              <a:ext uri="{FF2B5EF4-FFF2-40B4-BE49-F238E27FC236}">
                <a16:creationId xmlns:a16="http://schemas.microsoft.com/office/drawing/2014/main" id="{DBC73C00-70D0-24AB-E836-77783722F0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C9B197-3F07-8435-1689-CCB9C11272E9}"/>
              </a:ext>
            </a:extLst>
          </p:cNvPr>
          <p:cNvSpPr>
            <a:spLocks noGrp="1"/>
          </p:cNvSpPr>
          <p:nvPr>
            <p:ph type="sldNum" sz="quarter" idx="12"/>
          </p:nvPr>
        </p:nvSpPr>
        <p:spPr/>
        <p:txBody>
          <a:bodyPr/>
          <a:lstStyle/>
          <a:p>
            <a:fld id="{45C4A47C-BFC6-4815-8462-A967950BB509}" type="slidenum">
              <a:rPr lang="en-GB" smtClean="0"/>
              <a:t>‹#›</a:t>
            </a:fld>
            <a:endParaRPr lang="en-GB"/>
          </a:p>
        </p:txBody>
      </p:sp>
    </p:spTree>
    <p:extLst>
      <p:ext uri="{BB962C8B-B14F-4D97-AF65-F5344CB8AC3E}">
        <p14:creationId xmlns:p14="http://schemas.microsoft.com/office/powerpoint/2010/main" val="3737240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9363C-FD31-6C09-C22B-61263850F89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1B5DCC-ACFC-69E5-D6A2-356807C927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C6E617-4747-C53E-2B7F-A3F3F878CE6B}"/>
              </a:ext>
            </a:extLst>
          </p:cNvPr>
          <p:cNvSpPr>
            <a:spLocks noGrp="1"/>
          </p:cNvSpPr>
          <p:nvPr>
            <p:ph type="dt" sz="half" idx="10"/>
          </p:nvPr>
        </p:nvSpPr>
        <p:spPr/>
        <p:txBody>
          <a:bodyPr/>
          <a:lstStyle/>
          <a:p>
            <a:fld id="{C407C3E8-A54E-4581-BEC6-42DA25BCCBBE}" type="datetimeFigureOut">
              <a:rPr lang="en-GB" smtClean="0"/>
              <a:t>02/01/2025</a:t>
            </a:fld>
            <a:endParaRPr lang="en-GB"/>
          </a:p>
        </p:txBody>
      </p:sp>
      <p:sp>
        <p:nvSpPr>
          <p:cNvPr id="5" name="Footer Placeholder 4">
            <a:extLst>
              <a:ext uri="{FF2B5EF4-FFF2-40B4-BE49-F238E27FC236}">
                <a16:creationId xmlns:a16="http://schemas.microsoft.com/office/drawing/2014/main" id="{4AD42A83-684D-C3BD-06DC-1E464553B7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27A9E4-74F6-A254-05FB-98CADECAB322}"/>
              </a:ext>
            </a:extLst>
          </p:cNvPr>
          <p:cNvSpPr>
            <a:spLocks noGrp="1"/>
          </p:cNvSpPr>
          <p:nvPr>
            <p:ph type="sldNum" sz="quarter" idx="12"/>
          </p:nvPr>
        </p:nvSpPr>
        <p:spPr/>
        <p:txBody>
          <a:bodyPr/>
          <a:lstStyle/>
          <a:p>
            <a:fld id="{45C4A47C-BFC6-4815-8462-A967950BB509}" type="slidenum">
              <a:rPr lang="en-GB" smtClean="0"/>
              <a:t>‹#›</a:t>
            </a:fld>
            <a:endParaRPr lang="en-GB"/>
          </a:p>
        </p:txBody>
      </p:sp>
    </p:spTree>
    <p:extLst>
      <p:ext uri="{BB962C8B-B14F-4D97-AF65-F5344CB8AC3E}">
        <p14:creationId xmlns:p14="http://schemas.microsoft.com/office/powerpoint/2010/main" val="78955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014F2D-EBF4-A5D1-FA3B-B30D4E07409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1302F0C-5297-A17E-DE4C-6E2BD3F4BC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DDE86E-D640-EF63-5554-7E0184284FC3}"/>
              </a:ext>
            </a:extLst>
          </p:cNvPr>
          <p:cNvSpPr>
            <a:spLocks noGrp="1"/>
          </p:cNvSpPr>
          <p:nvPr>
            <p:ph type="dt" sz="half" idx="10"/>
          </p:nvPr>
        </p:nvSpPr>
        <p:spPr/>
        <p:txBody>
          <a:bodyPr/>
          <a:lstStyle/>
          <a:p>
            <a:fld id="{C407C3E8-A54E-4581-BEC6-42DA25BCCBBE}" type="datetimeFigureOut">
              <a:rPr lang="en-GB" smtClean="0"/>
              <a:t>02/01/2025</a:t>
            </a:fld>
            <a:endParaRPr lang="en-GB"/>
          </a:p>
        </p:txBody>
      </p:sp>
      <p:sp>
        <p:nvSpPr>
          <p:cNvPr id="5" name="Footer Placeholder 4">
            <a:extLst>
              <a:ext uri="{FF2B5EF4-FFF2-40B4-BE49-F238E27FC236}">
                <a16:creationId xmlns:a16="http://schemas.microsoft.com/office/drawing/2014/main" id="{929A7742-05E0-AEA0-63E6-8382FA0DBF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05EB1D-F7D8-63B7-7B13-36B98B3946FA}"/>
              </a:ext>
            </a:extLst>
          </p:cNvPr>
          <p:cNvSpPr>
            <a:spLocks noGrp="1"/>
          </p:cNvSpPr>
          <p:nvPr>
            <p:ph type="sldNum" sz="quarter" idx="12"/>
          </p:nvPr>
        </p:nvSpPr>
        <p:spPr/>
        <p:txBody>
          <a:bodyPr/>
          <a:lstStyle/>
          <a:p>
            <a:fld id="{45C4A47C-BFC6-4815-8462-A967950BB509}" type="slidenum">
              <a:rPr lang="en-GB" smtClean="0"/>
              <a:t>‹#›</a:t>
            </a:fld>
            <a:endParaRPr lang="en-GB"/>
          </a:p>
        </p:txBody>
      </p:sp>
    </p:spTree>
    <p:extLst>
      <p:ext uri="{BB962C8B-B14F-4D97-AF65-F5344CB8AC3E}">
        <p14:creationId xmlns:p14="http://schemas.microsoft.com/office/powerpoint/2010/main" val="699944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F5196-4A33-5D11-B014-FB56601C94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1EDF79-3607-9C27-E8F3-55ACEB146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1A2C01-8624-0A42-58F9-6F1DF41F1E24}"/>
              </a:ext>
            </a:extLst>
          </p:cNvPr>
          <p:cNvSpPr>
            <a:spLocks noGrp="1"/>
          </p:cNvSpPr>
          <p:nvPr>
            <p:ph type="dt" sz="half" idx="10"/>
          </p:nvPr>
        </p:nvSpPr>
        <p:spPr/>
        <p:txBody>
          <a:bodyPr/>
          <a:lstStyle/>
          <a:p>
            <a:fld id="{C407C3E8-A54E-4581-BEC6-42DA25BCCBBE}" type="datetimeFigureOut">
              <a:rPr lang="en-GB" smtClean="0"/>
              <a:t>02/01/2025</a:t>
            </a:fld>
            <a:endParaRPr lang="en-GB"/>
          </a:p>
        </p:txBody>
      </p:sp>
      <p:sp>
        <p:nvSpPr>
          <p:cNvPr id="5" name="Footer Placeholder 4">
            <a:extLst>
              <a:ext uri="{FF2B5EF4-FFF2-40B4-BE49-F238E27FC236}">
                <a16:creationId xmlns:a16="http://schemas.microsoft.com/office/drawing/2014/main" id="{62E9E5D0-B007-3FBA-F653-B18FC2DE30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93455A-766C-6C6E-AE85-3EB99DB8F34E}"/>
              </a:ext>
            </a:extLst>
          </p:cNvPr>
          <p:cNvSpPr>
            <a:spLocks noGrp="1"/>
          </p:cNvSpPr>
          <p:nvPr>
            <p:ph type="sldNum" sz="quarter" idx="12"/>
          </p:nvPr>
        </p:nvSpPr>
        <p:spPr/>
        <p:txBody>
          <a:bodyPr/>
          <a:lstStyle/>
          <a:p>
            <a:fld id="{45C4A47C-BFC6-4815-8462-A967950BB509}" type="slidenum">
              <a:rPr lang="en-GB" smtClean="0"/>
              <a:t>‹#›</a:t>
            </a:fld>
            <a:endParaRPr lang="en-GB"/>
          </a:p>
        </p:txBody>
      </p:sp>
    </p:spTree>
    <p:extLst>
      <p:ext uri="{BB962C8B-B14F-4D97-AF65-F5344CB8AC3E}">
        <p14:creationId xmlns:p14="http://schemas.microsoft.com/office/powerpoint/2010/main" val="1606959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9CA6F-08AD-2D2B-C066-B395F97F73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EE23917-2BD4-E915-2B69-E4FAB360D3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A594CC-D905-C2F3-7D35-8A0D4D04601E}"/>
              </a:ext>
            </a:extLst>
          </p:cNvPr>
          <p:cNvSpPr>
            <a:spLocks noGrp="1"/>
          </p:cNvSpPr>
          <p:nvPr>
            <p:ph type="dt" sz="half" idx="10"/>
          </p:nvPr>
        </p:nvSpPr>
        <p:spPr/>
        <p:txBody>
          <a:bodyPr/>
          <a:lstStyle/>
          <a:p>
            <a:fld id="{C407C3E8-A54E-4581-BEC6-42DA25BCCBBE}" type="datetimeFigureOut">
              <a:rPr lang="en-GB" smtClean="0"/>
              <a:t>02/01/2025</a:t>
            </a:fld>
            <a:endParaRPr lang="en-GB"/>
          </a:p>
        </p:txBody>
      </p:sp>
      <p:sp>
        <p:nvSpPr>
          <p:cNvPr id="5" name="Footer Placeholder 4">
            <a:extLst>
              <a:ext uri="{FF2B5EF4-FFF2-40B4-BE49-F238E27FC236}">
                <a16:creationId xmlns:a16="http://schemas.microsoft.com/office/drawing/2014/main" id="{B3544C60-ED08-5034-20B9-4061BAE178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87D7D6-BEAD-7273-A086-B8E7331E2DAA}"/>
              </a:ext>
            </a:extLst>
          </p:cNvPr>
          <p:cNvSpPr>
            <a:spLocks noGrp="1"/>
          </p:cNvSpPr>
          <p:nvPr>
            <p:ph type="sldNum" sz="quarter" idx="12"/>
          </p:nvPr>
        </p:nvSpPr>
        <p:spPr/>
        <p:txBody>
          <a:bodyPr/>
          <a:lstStyle/>
          <a:p>
            <a:fld id="{45C4A47C-BFC6-4815-8462-A967950BB509}" type="slidenum">
              <a:rPr lang="en-GB" smtClean="0"/>
              <a:t>‹#›</a:t>
            </a:fld>
            <a:endParaRPr lang="en-GB"/>
          </a:p>
        </p:txBody>
      </p:sp>
    </p:spTree>
    <p:extLst>
      <p:ext uri="{BB962C8B-B14F-4D97-AF65-F5344CB8AC3E}">
        <p14:creationId xmlns:p14="http://schemas.microsoft.com/office/powerpoint/2010/main" val="87500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40BD5-CDC0-3D07-BCC4-9FDEA846440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80BA9B3-7452-35DF-DB95-3F351EEF32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E95C0DD-4326-17D0-DDBD-016A5CD16D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129A444-0991-D9CC-CB9D-4F3CB91D0C79}"/>
              </a:ext>
            </a:extLst>
          </p:cNvPr>
          <p:cNvSpPr>
            <a:spLocks noGrp="1"/>
          </p:cNvSpPr>
          <p:nvPr>
            <p:ph type="dt" sz="half" idx="10"/>
          </p:nvPr>
        </p:nvSpPr>
        <p:spPr/>
        <p:txBody>
          <a:bodyPr/>
          <a:lstStyle/>
          <a:p>
            <a:fld id="{C407C3E8-A54E-4581-BEC6-42DA25BCCBBE}" type="datetimeFigureOut">
              <a:rPr lang="en-GB" smtClean="0"/>
              <a:t>02/01/2025</a:t>
            </a:fld>
            <a:endParaRPr lang="en-GB"/>
          </a:p>
        </p:txBody>
      </p:sp>
      <p:sp>
        <p:nvSpPr>
          <p:cNvPr id="6" name="Footer Placeholder 5">
            <a:extLst>
              <a:ext uri="{FF2B5EF4-FFF2-40B4-BE49-F238E27FC236}">
                <a16:creationId xmlns:a16="http://schemas.microsoft.com/office/drawing/2014/main" id="{232C12FF-B167-84DE-D039-2CDA6E5F4B4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68FE04B-4864-01C4-3C76-221C29C60636}"/>
              </a:ext>
            </a:extLst>
          </p:cNvPr>
          <p:cNvSpPr>
            <a:spLocks noGrp="1"/>
          </p:cNvSpPr>
          <p:nvPr>
            <p:ph type="sldNum" sz="quarter" idx="12"/>
          </p:nvPr>
        </p:nvSpPr>
        <p:spPr/>
        <p:txBody>
          <a:bodyPr/>
          <a:lstStyle/>
          <a:p>
            <a:fld id="{45C4A47C-BFC6-4815-8462-A967950BB509}" type="slidenum">
              <a:rPr lang="en-GB" smtClean="0"/>
              <a:t>‹#›</a:t>
            </a:fld>
            <a:endParaRPr lang="en-GB"/>
          </a:p>
        </p:txBody>
      </p:sp>
    </p:spTree>
    <p:extLst>
      <p:ext uri="{BB962C8B-B14F-4D97-AF65-F5344CB8AC3E}">
        <p14:creationId xmlns:p14="http://schemas.microsoft.com/office/powerpoint/2010/main" val="2300688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FF799-35F4-77B7-CE2F-8149E93A87F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755E84-B613-B3D4-15FD-CC98178A19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9EA6DD-4236-73C2-56CA-7CCC82E357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0EDE5B7-B93D-10C1-7C74-4FF451F544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3366AC-3081-9474-4819-B3F568FA4D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F5AA0B4-249C-B403-5CE8-A1BDC232A71F}"/>
              </a:ext>
            </a:extLst>
          </p:cNvPr>
          <p:cNvSpPr>
            <a:spLocks noGrp="1"/>
          </p:cNvSpPr>
          <p:nvPr>
            <p:ph type="dt" sz="half" idx="10"/>
          </p:nvPr>
        </p:nvSpPr>
        <p:spPr/>
        <p:txBody>
          <a:bodyPr/>
          <a:lstStyle/>
          <a:p>
            <a:fld id="{C407C3E8-A54E-4581-BEC6-42DA25BCCBBE}" type="datetimeFigureOut">
              <a:rPr lang="en-GB" smtClean="0"/>
              <a:t>02/01/2025</a:t>
            </a:fld>
            <a:endParaRPr lang="en-GB"/>
          </a:p>
        </p:txBody>
      </p:sp>
      <p:sp>
        <p:nvSpPr>
          <p:cNvPr id="8" name="Footer Placeholder 7">
            <a:extLst>
              <a:ext uri="{FF2B5EF4-FFF2-40B4-BE49-F238E27FC236}">
                <a16:creationId xmlns:a16="http://schemas.microsoft.com/office/drawing/2014/main" id="{BF612F14-49E0-042E-C022-283D0FD23D1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D5EA632-E1BB-0CDE-E4DC-9BE67EAF833E}"/>
              </a:ext>
            </a:extLst>
          </p:cNvPr>
          <p:cNvSpPr>
            <a:spLocks noGrp="1"/>
          </p:cNvSpPr>
          <p:nvPr>
            <p:ph type="sldNum" sz="quarter" idx="12"/>
          </p:nvPr>
        </p:nvSpPr>
        <p:spPr/>
        <p:txBody>
          <a:bodyPr/>
          <a:lstStyle/>
          <a:p>
            <a:fld id="{45C4A47C-BFC6-4815-8462-A967950BB509}" type="slidenum">
              <a:rPr lang="en-GB" smtClean="0"/>
              <a:t>‹#›</a:t>
            </a:fld>
            <a:endParaRPr lang="en-GB"/>
          </a:p>
        </p:txBody>
      </p:sp>
    </p:spTree>
    <p:extLst>
      <p:ext uri="{BB962C8B-B14F-4D97-AF65-F5344CB8AC3E}">
        <p14:creationId xmlns:p14="http://schemas.microsoft.com/office/powerpoint/2010/main" val="2789386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A8B7B-FFFF-C378-D47C-2C2A6B470C1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12D0F15-ED3E-74F1-AE0D-C92C0068FC08}"/>
              </a:ext>
            </a:extLst>
          </p:cNvPr>
          <p:cNvSpPr>
            <a:spLocks noGrp="1"/>
          </p:cNvSpPr>
          <p:nvPr>
            <p:ph type="dt" sz="half" idx="10"/>
          </p:nvPr>
        </p:nvSpPr>
        <p:spPr/>
        <p:txBody>
          <a:bodyPr/>
          <a:lstStyle/>
          <a:p>
            <a:fld id="{C407C3E8-A54E-4581-BEC6-42DA25BCCBBE}" type="datetimeFigureOut">
              <a:rPr lang="en-GB" smtClean="0"/>
              <a:t>02/01/2025</a:t>
            </a:fld>
            <a:endParaRPr lang="en-GB"/>
          </a:p>
        </p:txBody>
      </p:sp>
      <p:sp>
        <p:nvSpPr>
          <p:cNvPr id="4" name="Footer Placeholder 3">
            <a:extLst>
              <a:ext uri="{FF2B5EF4-FFF2-40B4-BE49-F238E27FC236}">
                <a16:creationId xmlns:a16="http://schemas.microsoft.com/office/drawing/2014/main" id="{C5133303-1B81-C3EA-9C69-A78FAA62DF6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739C2ED-4646-8D0E-A557-4799116358D3}"/>
              </a:ext>
            </a:extLst>
          </p:cNvPr>
          <p:cNvSpPr>
            <a:spLocks noGrp="1"/>
          </p:cNvSpPr>
          <p:nvPr>
            <p:ph type="sldNum" sz="quarter" idx="12"/>
          </p:nvPr>
        </p:nvSpPr>
        <p:spPr/>
        <p:txBody>
          <a:bodyPr/>
          <a:lstStyle/>
          <a:p>
            <a:fld id="{45C4A47C-BFC6-4815-8462-A967950BB509}" type="slidenum">
              <a:rPr lang="en-GB" smtClean="0"/>
              <a:t>‹#›</a:t>
            </a:fld>
            <a:endParaRPr lang="en-GB"/>
          </a:p>
        </p:txBody>
      </p:sp>
    </p:spTree>
    <p:extLst>
      <p:ext uri="{BB962C8B-B14F-4D97-AF65-F5344CB8AC3E}">
        <p14:creationId xmlns:p14="http://schemas.microsoft.com/office/powerpoint/2010/main" val="3491158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7DA9B4-6C90-7D44-B8B3-6F3359AF79B9}"/>
              </a:ext>
            </a:extLst>
          </p:cNvPr>
          <p:cNvSpPr>
            <a:spLocks noGrp="1"/>
          </p:cNvSpPr>
          <p:nvPr>
            <p:ph type="dt" sz="half" idx="10"/>
          </p:nvPr>
        </p:nvSpPr>
        <p:spPr/>
        <p:txBody>
          <a:bodyPr/>
          <a:lstStyle/>
          <a:p>
            <a:fld id="{C407C3E8-A54E-4581-BEC6-42DA25BCCBBE}" type="datetimeFigureOut">
              <a:rPr lang="en-GB" smtClean="0"/>
              <a:t>02/01/2025</a:t>
            </a:fld>
            <a:endParaRPr lang="en-GB"/>
          </a:p>
        </p:txBody>
      </p:sp>
      <p:sp>
        <p:nvSpPr>
          <p:cNvPr id="3" name="Footer Placeholder 2">
            <a:extLst>
              <a:ext uri="{FF2B5EF4-FFF2-40B4-BE49-F238E27FC236}">
                <a16:creationId xmlns:a16="http://schemas.microsoft.com/office/drawing/2014/main" id="{B8020E36-85D9-C504-5E8F-ED6B110AEC3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D0D71C3-C1F6-F804-48FE-F7446C0B8679}"/>
              </a:ext>
            </a:extLst>
          </p:cNvPr>
          <p:cNvSpPr>
            <a:spLocks noGrp="1"/>
          </p:cNvSpPr>
          <p:nvPr>
            <p:ph type="sldNum" sz="quarter" idx="12"/>
          </p:nvPr>
        </p:nvSpPr>
        <p:spPr/>
        <p:txBody>
          <a:bodyPr/>
          <a:lstStyle/>
          <a:p>
            <a:fld id="{45C4A47C-BFC6-4815-8462-A967950BB509}" type="slidenum">
              <a:rPr lang="en-GB" smtClean="0"/>
              <a:t>‹#›</a:t>
            </a:fld>
            <a:endParaRPr lang="en-GB"/>
          </a:p>
        </p:txBody>
      </p:sp>
    </p:spTree>
    <p:extLst>
      <p:ext uri="{BB962C8B-B14F-4D97-AF65-F5344CB8AC3E}">
        <p14:creationId xmlns:p14="http://schemas.microsoft.com/office/powerpoint/2010/main" val="1372876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0CD8C-E957-1E97-035D-716B4B162C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6AB09FC-E7FD-87D8-E6C4-7099CD47A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D5ADDDF-0C24-64AC-48D6-E5938ADC22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D6FEFC-B5FE-C9FC-34D8-E7FA9C32BA1F}"/>
              </a:ext>
            </a:extLst>
          </p:cNvPr>
          <p:cNvSpPr>
            <a:spLocks noGrp="1"/>
          </p:cNvSpPr>
          <p:nvPr>
            <p:ph type="dt" sz="half" idx="10"/>
          </p:nvPr>
        </p:nvSpPr>
        <p:spPr/>
        <p:txBody>
          <a:bodyPr/>
          <a:lstStyle/>
          <a:p>
            <a:fld id="{C407C3E8-A54E-4581-BEC6-42DA25BCCBBE}" type="datetimeFigureOut">
              <a:rPr lang="en-GB" smtClean="0"/>
              <a:t>02/01/2025</a:t>
            </a:fld>
            <a:endParaRPr lang="en-GB"/>
          </a:p>
        </p:txBody>
      </p:sp>
      <p:sp>
        <p:nvSpPr>
          <p:cNvPr id="6" name="Footer Placeholder 5">
            <a:extLst>
              <a:ext uri="{FF2B5EF4-FFF2-40B4-BE49-F238E27FC236}">
                <a16:creationId xmlns:a16="http://schemas.microsoft.com/office/drawing/2014/main" id="{BD4FA2CE-6FF5-6CE1-27AF-BBDDD31C0A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972B60-CF23-81DD-7A0F-0146596AEFDD}"/>
              </a:ext>
            </a:extLst>
          </p:cNvPr>
          <p:cNvSpPr>
            <a:spLocks noGrp="1"/>
          </p:cNvSpPr>
          <p:nvPr>
            <p:ph type="sldNum" sz="quarter" idx="12"/>
          </p:nvPr>
        </p:nvSpPr>
        <p:spPr/>
        <p:txBody>
          <a:bodyPr/>
          <a:lstStyle/>
          <a:p>
            <a:fld id="{45C4A47C-BFC6-4815-8462-A967950BB509}" type="slidenum">
              <a:rPr lang="en-GB" smtClean="0"/>
              <a:t>‹#›</a:t>
            </a:fld>
            <a:endParaRPr lang="en-GB"/>
          </a:p>
        </p:txBody>
      </p:sp>
    </p:spTree>
    <p:extLst>
      <p:ext uri="{BB962C8B-B14F-4D97-AF65-F5344CB8AC3E}">
        <p14:creationId xmlns:p14="http://schemas.microsoft.com/office/powerpoint/2010/main" val="1193769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46C13-7CF3-6193-1113-16F7931EB5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BBE82B8-80D8-7FE9-CBE1-7C6F45971E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359A523-B540-0B29-4364-7FBEF8E510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1A5AC9-F84B-E024-11F2-CA7CDC4D07F8}"/>
              </a:ext>
            </a:extLst>
          </p:cNvPr>
          <p:cNvSpPr>
            <a:spLocks noGrp="1"/>
          </p:cNvSpPr>
          <p:nvPr>
            <p:ph type="dt" sz="half" idx="10"/>
          </p:nvPr>
        </p:nvSpPr>
        <p:spPr/>
        <p:txBody>
          <a:bodyPr/>
          <a:lstStyle/>
          <a:p>
            <a:fld id="{C407C3E8-A54E-4581-BEC6-42DA25BCCBBE}" type="datetimeFigureOut">
              <a:rPr lang="en-GB" smtClean="0"/>
              <a:t>02/01/2025</a:t>
            </a:fld>
            <a:endParaRPr lang="en-GB"/>
          </a:p>
        </p:txBody>
      </p:sp>
      <p:sp>
        <p:nvSpPr>
          <p:cNvPr id="6" name="Footer Placeholder 5">
            <a:extLst>
              <a:ext uri="{FF2B5EF4-FFF2-40B4-BE49-F238E27FC236}">
                <a16:creationId xmlns:a16="http://schemas.microsoft.com/office/drawing/2014/main" id="{6E73D8F6-0D00-5F9E-7CF7-9B7E8D75F5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1D8509-1734-B905-7284-1A6318BA2924}"/>
              </a:ext>
            </a:extLst>
          </p:cNvPr>
          <p:cNvSpPr>
            <a:spLocks noGrp="1"/>
          </p:cNvSpPr>
          <p:nvPr>
            <p:ph type="sldNum" sz="quarter" idx="12"/>
          </p:nvPr>
        </p:nvSpPr>
        <p:spPr/>
        <p:txBody>
          <a:bodyPr/>
          <a:lstStyle/>
          <a:p>
            <a:fld id="{45C4A47C-BFC6-4815-8462-A967950BB509}" type="slidenum">
              <a:rPr lang="en-GB" smtClean="0"/>
              <a:t>‹#›</a:t>
            </a:fld>
            <a:endParaRPr lang="en-GB"/>
          </a:p>
        </p:txBody>
      </p:sp>
    </p:spTree>
    <p:extLst>
      <p:ext uri="{BB962C8B-B14F-4D97-AF65-F5344CB8AC3E}">
        <p14:creationId xmlns:p14="http://schemas.microsoft.com/office/powerpoint/2010/main" val="868190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31840-713B-96FB-2CD9-507D66EE9A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2ABF56F-AD36-C09C-1299-EA9B0A27E9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E54771-087D-3E37-27F9-5EA144756A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407C3E8-A54E-4581-BEC6-42DA25BCCBBE}" type="datetimeFigureOut">
              <a:rPr lang="en-GB" smtClean="0"/>
              <a:t>02/01/2025</a:t>
            </a:fld>
            <a:endParaRPr lang="en-GB"/>
          </a:p>
        </p:txBody>
      </p:sp>
      <p:sp>
        <p:nvSpPr>
          <p:cNvPr id="5" name="Footer Placeholder 4">
            <a:extLst>
              <a:ext uri="{FF2B5EF4-FFF2-40B4-BE49-F238E27FC236}">
                <a16:creationId xmlns:a16="http://schemas.microsoft.com/office/drawing/2014/main" id="{1CB747BB-42AA-5CFE-8BD7-403FA57F03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27526F1-64C1-643D-2AE8-6F092D820C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5C4A47C-BFC6-4815-8462-A967950BB509}" type="slidenum">
              <a:rPr lang="en-GB" smtClean="0"/>
              <a:t>‹#›</a:t>
            </a:fld>
            <a:endParaRPr lang="en-GB"/>
          </a:p>
        </p:txBody>
      </p:sp>
    </p:spTree>
    <p:extLst>
      <p:ext uri="{BB962C8B-B14F-4D97-AF65-F5344CB8AC3E}">
        <p14:creationId xmlns:p14="http://schemas.microsoft.com/office/powerpoint/2010/main" val="2131670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D7E12-A4F2-29E2-6034-D667BCAB8E1D}"/>
              </a:ext>
            </a:extLst>
          </p:cNvPr>
          <p:cNvSpPr>
            <a:spLocks noGrp="1"/>
          </p:cNvSpPr>
          <p:nvPr>
            <p:ph type="ctrTitle"/>
          </p:nvPr>
        </p:nvSpPr>
        <p:spPr/>
        <p:txBody>
          <a:bodyPr/>
          <a:lstStyle/>
          <a:p>
            <a:r>
              <a:rPr lang="en-GB" dirty="0"/>
              <a:t>Matthew 17 v 1 - 13</a:t>
            </a:r>
          </a:p>
        </p:txBody>
      </p:sp>
      <p:sp>
        <p:nvSpPr>
          <p:cNvPr id="3" name="Subtitle 2">
            <a:extLst>
              <a:ext uri="{FF2B5EF4-FFF2-40B4-BE49-F238E27FC236}">
                <a16:creationId xmlns:a16="http://schemas.microsoft.com/office/drawing/2014/main" id="{3487F71B-785E-1383-BD71-0C32B63A0D89}"/>
              </a:ext>
            </a:extLst>
          </p:cNvPr>
          <p:cNvSpPr>
            <a:spLocks noGrp="1"/>
          </p:cNvSpPr>
          <p:nvPr>
            <p:ph type="subTitle" idx="1"/>
          </p:nvPr>
        </p:nvSpPr>
        <p:spPr/>
        <p:txBody>
          <a:bodyPr/>
          <a:lstStyle/>
          <a:p>
            <a:r>
              <a:rPr lang="en-GB" dirty="0"/>
              <a:t>The Transfiguration</a:t>
            </a:r>
          </a:p>
        </p:txBody>
      </p:sp>
    </p:spTree>
    <p:extLst>
      <p:ext uri="{BB962C8B-B14F-4D97-AF65-F5344CB8AC3E}">
        <p14:creationId xmlns:p14="http://schemas.microsoft.com/office/powerpoint/2010/main" val="813044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540F2-A46C-D5C2-0BE2-DC4D88E7FD5F}"/>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D8BB34E3-8449-5783-E447-CA2ED20B52F8}"/>
              </a:ext>
            </a:extLst>
          </p:cNvPr>
          <p:cNvSpPr>
            <a:spLocks noGrp="1"/>
          </p:cNvSpPr>
          <p:nvPr>
            <p:ph idx="1"/>
          </p:nvPr>
        </p:nvSpPr>
        <p:spPr>
          <a:xfrm>
            <a:off x="838200" y="1297858"/>
            <a:ext cx="10515600" cy="5560142"/>
          </a:xfrm>
        </p:spPr>
        <p:txBody>
          <a:bodyPr>
            <a:normAutofit fontScale="70000" lnSpcReduction="20000"/>
          </a:bodyPr>
          <a:lstStyle/>
          <a:p>
            <a:r>
              <a:rPr lang="en-GB" dirty="0"/>
              <a:t>You may recall from last week that we came to the end of chapter 16 of Matthew.</a:t>
            </a:r>
          </a:p>
          <a:p>
            <a:r>
              <a:rPr lang="en-GB" dirty="0"/>
              <a:t>In that chapter we saw Jesus refusing further signs to the Pharisees and Sadducees and then taking His disciples away, avoiding further conflict with them for now.</a:t>
            </a:r>
          </a:p>
          <a:p>
            <a:r>
              <a:rPr lang="en-GB" dirty="0"/>
              <a:t>We saw Him warn His disciples against the doctrines of the Pharisees – Doctrines they had lived by all their lives until this point.</a:t>
            </a:r>
          </a:p>
          <a:p>
            <a:r>
              <a:rPr lang="en-GB" dirty="0"/>
              <a:t>We saw the disciples understand by revelation from the Father, who Jesus really was, concluding that Jesus really was the long-awaited Messiah.</a:t>
            </a:r>
          </a:p>
          <a:p>
            <a:r>
              <a:rPr lang="en-GB" dirty="0"/>
              <a:t>Additionally, we saw that despite this, they didn’t really ‘get it’ when Peter rebuked Jesus.</a:t>
            </a:r>
          </a:p>
          <a:p>
            <a:r>
              <a:rPr lang="en-GB" dirty="0"/>
              <a:t>Jesus told them that He ‘MUST’ go to Jerusalem and be treated harshly by the Pharisees and be killed and must rise again the third day.</a:t>
            </a:r>
          </a:p>
          <a:p>
            <a:r>
              <a:rPr lang="en-GB" dirty="0"/>
              <a:t>Jesus also challenged them about the cost of following Him – taking up their cross (Being prepared to face death as all of them did – John did not die, but faced death when they tried to kill him)</a:t>
            </a:r>
          </a:p>
          <a:p>
            <a:r>
              <a:rPr lang="en-GB" dirty="0"/>
              <a:t>At the end of the chapter, He told them that some of those present would not see death until they saw Him ‘Coming in His Kingdom’.</a:t>
            </a:r>
          </a:p>
          <a:p>
            <a:r>
              <a:rPr lang="en-GB" dirty="0"/>
              <a:t>This was a remarkable statement, as it seemed to imply that Jesus would be returning (2</a:t>
            </a:r>
            <a:r>
              <a:rPr lang="en-GB" baseline="30000" dirty="0"/>
              <a:t>nd</a:t>
            </a:r>
            <a:r>
              <a:rPr lang="en-GB" dirty="0"/>
              <a:t> advent) within the lifetime of these disciples – a verse over which many stumble.</a:t>
            </a:r>
          </a:p>
          <a:p>
            <a:r>
              <a:rPr lang="en-GB" dirty="0"/>
              <a:t>But 6-days later Peter, James and John were witness to a dramatic event, which fulfilled this statement.</a:t>
            </a:r>
          </a:p>
          <a:p>
            <a:endParaRPr lang="en-GB" dirty="0"/>
          </a:p>
        </p:txBody>
      </p:sp>
    </p:spTree>
    <p:extLst>
      <p:ext uri="{BB962C8B-B14F-4D97-AF65-F5344CB8AC3E}">
        <p14:creationId xmlns:p14="http://schemas.microsoft.com/office/powerpoint/2010/main" val="1071269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A3146-80E8-B04C-A5B2-BADFC53488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5D59FF-FA77-CC2D-8ED4-2CD7526533C5}"/>
              </a:ext>
            </a:extLst>
          </p:cNvPr>
          <p:cNvSpPr>
            <a:spLocks noGrp="1"/>
          </p:cNvSpPr>
          <p:nvPr>
            <p:ph type="title"/>
          </p:nvPr>
        </p:nvSpPr>
        <p:spPr/>
        <p:txBody>
          <a:bodyPr/>
          <a:lstStyle/>
          <a:p>
            <a:r>
              <a:rPr lang="en-GB" dirty="0"/>
              <a:t>The Transfiguration</a:t>
            </a:r>
          </a:p>
        </p:txBody>
      </p:sp>
      <p:sp>
        <p:nvSpPr>
          <p:cNvPr id="3" name="Content Placeholder 2">
            <a:extLst>
              <a:ext uri="{FF2B5EF4-FFF2-40B4-BE49-F238E27FC236}">
                <a16:creationId xmlns:a16="http://schemas.microsoft.com/office/drawing/2014/main" id="{1C986EC4-C930-4F47-9834-9C6596B372EA}"/>
              </a:ext>
            </a:extLst>
          </p:cNvPr>
          <p:cNvSpPr>
            <a:spLocks noGrp="1"/>
          </p:cNvSpPr>
          <p:nvPr>
            <p:ph idx="1"/>
          </p:nvPr>
        </p:nvSpPr>
        <p:spPr>
          <a:xfrm>
            <a:off x="157317" y="1297858"/>
            <a:ext cx="11602064" cy="5560142"/>
          </a:xfrm>
        </p:spPr>
        <p:txBody>
          <a:bodyPr>
            <a:normAutofit fontScale="70000" lnSpcReduction="20000"/>
          </a:bodyPr>
          <a:lstStyle/>
          <a:p>
            <a:r>
              <a:rPr lang="en-GB" dirty="0"/>
              <a:t>The transfiguration is described in all three synoptic gospels.</a:t>
            </a:r>
          </a:p>
          <a:p>
            <a:r>
              <a:rPr lang="en-GB" dirty="0"/>
              <a:t>Matthew and Mark both say this was 6-days later and Luke says it was after about 8-days.</a:t>
            </a:r>
          </a:p>
          <a:p>
            <a:r>
              <a:rPr lang="en-GB" dirty="0"/>
              <a:t>This is not a contradiction because Luke is using a Jewish idiom that means ‘about a week’ – it is imprecise language, whereas Matthew and Mark use precise language.</a:t>
            </a:r>
          </a:p>
          <a:p>
            <a:r>
              <a:rPr lang="en-GB" dirty="0"/>
              <a:t>Jesus took them up to a high mountain to pray, so what happened occurred during prayer.</a:t>
            </a:r>
          </a:p>
          <a:p>
            <a:r>
              <a:rPr lang="en-GB" dirty="0"/>
              <a:t>Scholars suggest this might have been mount Tabor – this is also the Jewish historical tradition; others suggest mount Hermon.</a:t>
            </a:r>
          </a:p>
          <a:p>
            <a:r>
              <a:rPr lang="en-GB" dirty="0"/>
              <a:t>The truth is we do not know which mountain Jesus used; as it is there is a Franciscan church on Mount Tabor, which claims to be the right spot. If we knew for certain, there would certainly be a religious shrine there.</a:t>
            </a:r>
          </a:p>
          <a:p>
            <a:r>
              <a:rPr lang="en-GB" dirty="0"/>
              <a:t>We read that Jesus was transfigured before them. This is where language is inadequate for description.</a:t>
            </a:r>
          </a:p>
          <a:p>
            <a:r>
              <a:rPr lang="en-GB" dirty="0"/>
              <a:t>This uses the Greek word ‘</a:t>
            </a:r>
            <a:r>
              <a:rPr lang="en-GB" dirty="0" err="1"/>
              <a:t>metamorpho</a:t>
            </a:r>
            <a:r>
              <a:rPr lang="en-GB" dirty="0"/>
              <a:t>-o’ , from which we get the word ‘metamorphosis’.</a:t>
            </a:r>
          </a:p>
          <a:p>
            <a:r>
              <a:rPr lang="en-GB" dirty="0"/>
              <a:t>A metamorphosis describes a complete transformation from one state of being to another – we use if to describe the transformation of a caterpillar to a moth or butterfly.</a:t>
            </a:r>
          </a:p>
          <a:p>
            <a:r>
              <a:rPr lang="en-GB" dirty="0"/>
              <a:t>It describes a change where the final change produces something that bears no resemblance to the original state.</a:t>
            </a:r>
          </a:p>
          <a:p>
            <a:r>
              <a:rPr lang="en-GB" dirty="0"/>
              <a:t>In the case of the caterpillar to the butterfly, the final life-form contains none of the features of the first.</a:t>
            </a:r>
          </a:p>
          <a:p>
            <a:r>
              <a:rPr lang="en-GB" dirty="0"/>
              <a:t>This is partially true here, as they were still able to recognise Jesus, though He was totally transformed.</a:t>
            </a:r>
          </a:p>
        </p:txBody>
      </p:sp>
    </p:spTree>
    <p:extLst>
      <p:ext uri="{BB962C8B-B14F-4D97-AF65-F5344CB8AC3E}">
        <p14:creationId xmlns:p14="http://schemas.microsoft.com/office/powerpoint/2010/main" val="3074162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CE4C-5D72-1594-93E0-A5545E971A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D02083-3764-BFB4-891E-54E6EA415ACB}"/>
              </a:ext>
            </a:extLst>
          </p:cNvPr>
          <p:cNvSpPr>
            <a:spLocks noGrp="1"/>
          </p:cNvSpPr>
          <p:nvPr>
            <p:ph type="title"/>
          </p:nvPr>
        </p:nvSpPr>
        <p:spPr/>
        <p:txBody>
          <a:bodyPr/>
          <a:lstStyle/>
          <a:p>
            <a:r>
              <a:rPr lang="en-GB" dirty="0"/>
              <a:t>The Transfiguration</a:t>
            </a:r>
          </a:p>
        </p:txBody>
      </p:sp>
      <p:sp>
        <p:nvSpPr>
          <p:cNvPr id="3" name="Content Placeholder 2">
            <a:extLst>
              <a:ext uri="{FF2B5EF4-FFF2-40B4-BE49-F238E27FC236}">
                <a16:creationId xmlns:a16="http://schemas.microsoft.com/office/drawing/2014/main" id="{43D063A3-3BCD-C953-DFE5-08161582ACBC}"/>
              </a:ext>
            </a:extLst>
          </p:cNvPr>
          <p:cNvSpPr>
            <a:spLocks noGrp="1"/>
          </p:cNvSpPr>
          <p:nvPr>
            <p:ph idx="1"/>
          </p:nvPr>
        </p:nvSpPr>
        <p:spPr>
          <a:xfrm>
            <a:off x="157317" y="1297858"/>
            <a:ext cx="11602064" cy="5560142"/>
          </a:xfrm>
        </p:spPr>
        <p:txBody>
          <a:bodyPr>
            <a:normAutofit fontScale="85000" lnSpcReduction="10000"/>
          </a:bodyPr>
          <a:lstStyle/>
          <a:p>
            <a:r>
              <a:rPr lang="en-GB" dirty="0"/>
              <a:t>The word ‘</a:t>
            </a:r>
            <a:r>
              <a:rPr lang="en-GB" dirty="0" err="1"/>
              <a:t>metamorpho</a:t>
            </a:r>
            <a:r>
              <a:rPr lang="en-GB" dirty="0"/>
              <a:t>-o’ is used of Christians in Romans 12 v 2, such is the transformation that should take place when people are born again.</a:t>
            </a:r>
          </a:p>
          <a:p>
            <a:r>
              <a:rPr lang="en-GB" dirty="0"/>
              <a:t>In 2 Corinthians 11 v 14 &amp; 15 a closely related word is used to speak of Satan deceitfully transforming into an angel of light and his ministers deceptively putting on false godliness, positioning themselves to lead God’s people astray.</a:t>
            </a:r>
          </a:p>
          <a:p>
            <a:r>
              <a:rPr lang="en-GB" dirty="0"/>
              <a:t>In 1 Corinthians 15 v 51we have a different word (‘</a:t>
            </a:r>
            <a:r>
              <a:rPr lang="en-GB" dirty="0" err="1"/>
              <a:t>allaso</a:t>
            </a:r>
            <a:r>
              <a:rPr lang="en-GB" dirty="0"/>
              <a:t>’) used, which is conceptually the same: it means ‘to make different’.</a:t>
            </a:r>
          </a:p>
          <a:p>
            <a:r>
              <a:rPr lang="en-GB" dirty="0"/>
              <a:t>Jesus came to earth with His glory hidden from sight – you could not tell Him apart from any other human being – he could blend into a crowd, and no one would be able to distinguish Him from others unless He was teaching or performing a miracle.</a:t>
            </a:r>
          </a:p>
          <a:p>
            <a:r>
              <a:rPr lang="en-GB" dirty="0"/>
              <a:t>Isaiah 53 v 2 &amp; 3 foretold that this would be the case. To all intents and purposes, He was just a bloke.</a:t>
            </a:r>
          </a:p>
          <a:p>
            <a:r>
              <a:rPr lang="en-GB" dirty="0"/>
              <a:t>He became from heaven and became something that He was not – human – whilst retaining all that He was before He came – God.</a:t>
            </a:r>
          </a:p>
          <a:p>
            <a:r>
              <a:rPr lang="en-GB" dirty="0"/>
              <a:t>This window of opportunity provided the disciples with a chance to see the fulness of both, momentarily.</a:t>
            </a:r>
          </a:p>
        </p:txBody>
      </p:sp>
    </p:spTree>
    <p:extLst>
      <p:ext uri="{BB962C8B-B14F-4D97-AF65-F5344CB8AC3E}">
        <p14:creationId xmlns:p14="http://schemas.microsoft.com/office/powerpoint/2010/main" val="1542459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0F2E1-F596-9731-3A42-1E039BCDFA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CEB96B-3FF8-AE78-56CF-E57CC1E72366}"/>
              </a:ext>
            </a:extLst>
          </p:cNvPr>
          <p:cNvSpPr>
            <a:spLocks noGrp="1"/>
          </p:cNvSpPr>
          <p:nvPr>
            <p:ph type="title"/>
          </p:nvPr>
        </p:nvSpPr>
        <p:spPr/>
        <p:txBody>
          <a:bodyPr/>
          <a:lstStyle/>
          <a:p>
            <a:r>
              <a:rPr lang="en-GB" dirty="0"/>
              <a:t>The Transfiguration</a:t>
            </a:r>
          </a:p>
        </p:txBody>
      </p:sp>
      <p:sp>
        <p:nvSpPr>
          <p:cNvPr id="3" name="Content Placeholder 2">
            <a:extLst>
              <a:ext uri="{FF2B5EF4-FFF2-40B4-BE49-F238E27FC236}">
                <a16:creationId xmlns:a16="http://schemas.microsoft.com/office/drawing/2014/main" id="{F66B9ED8-A3B5-EDA8-2404-123DDEBA267C}"/>
              </a:ext>
            </a:extLst>
          </p:cNvPr>
          <p:cNvSpPr>
            <a:spLocks noGrp="1"/>
          </p:cNvSpPr>
          <p:nvPr>
            <p:ph idx="1"/>
          </p:nvPr>
        </p:nvSpPr>
        <p:spPr>
          <a:xfrm>
            <a:off x="838200" y="1297858"/>
            <a:ext cx="10515600" cy="5560142"/>
          </a:xfrm>
        </p:spPr>
        <p:txBody>
          <a:bodyPr>
            <a:normAutofit fontScale="62500" lnSpcReduction="20000"/>
          </a:bodyPr>
          <a:lstStyle/>
          <a:p>
            <a:r>
              <a:rPr lang="en-GB" dirty="0"/>
              <a:t>This transformation took place before their eyes and was clearly a life-changing experience, as both Peter and John refer to it later.</a:t>
            </a:r>
          </a:p>
          <a:p>
            <a:r>
              <a:rPr lang="en-GB" dirty="0"/>
              <a:t>In 2 Peter 1 v 16 – 21 Peter recalls the event with reverence and passion.</a:t>
            </a:r>
          </a:p>
          <a:p>
            <a:r>
              <a:rPr lang="en-GB" dirty="0"/>
              <a:t>Some infer that the High Priestly prayer of John 17 was a record of what Jesus prayed at the transfiguration – the timing seems to be too early for this to be the case.</a:t>
            </a:r>
          </a:p>
          <a:p>
            <a:r>
              <a:rPr lang="en-GB" dirty="0"/>
              <a:t>In 1 John 3 v 2 we see John speaking of a different state of being when he refers to our own transformation when we meet Jesus. Perhaps John 1 v 14 refers to it (seeing His Glory)</a:t>
            </a:r>
          </a:p>
          <a:p>
            <a:r>
              <a:rPr lang="en-GB" dirty="0"/>
              <a:t>Peter would not know this except he had seen it on the mount of transfiguration.</a:t>
            </a:r>
          </a:p>
          <a:p>
            <a:r>
              <a:rPr lang="en-GB" dirty="0"/>
              <a:t>However, it does raise the question as to why John, who was present on the occasion, would leave out any explicit explanation of it.</a:t>
            </a:r>
          </a:p>
          <a:p>
            <a:r>
              <a:rPr lang="en-GB" dirty="0"/>
              <a:t>There is potentially a reason why, though it is a bit conjectural.</a:t>
            </a:r>
          </a:p>
          <a:p>
            <a:r>
              <a:rPr lang="en-GB" dirty="0"/>
              <a:t>John wrote his gospel much later than the other three gospel writers. Some scholars say that John appears to have left out details that the synoptics included.</a:t>
            </a:r>
          </a:p>
          <a:p>
            <a:r>
              <a:rPr lang="en-GB" dirty="0"/>
              <a:t>John’s gospel is about the right length to fit on a single scroll and parchment and ink were hard to come by.</a:t>
            </a:r>
          </a:p>
          <a:p>
            <a:r>
              <a:rPr lang="en-GB" dirty="0"/>
              <a:t>John 20 and verses 30 &amp; 31 tell us that there was a specific purpose to John’s gospel and all the accounts of miracles were specifically aimed at this purpose. Some suggest that this event would not have served this purpose.</a:t>
            </a:r>
          </a:p>
          <a:p>
            <a:r>
              <a:rPr lang="en-GB" dirty="0"/>
              <a:t>There is a sense that all of the gospel writers were careful what they said to protect their brethren from persecution. At the time John wrote the others were already dead, so needed no protection, but John does not directly allude to the event.</a:t>
            </a:r>
          </a:p>
        </p:txBody>
      </p:sp>
    </p:spTree>
    <p:extLst>
      <p:ext uri="{BB962C8B-B14F-4D97-AF65-F5344CB8AC3E}">
        <p14:creationId xmlns:p14="http://schemas.microsoft.com/office/powerpoint/2010/main" val="1183021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06893-0067-EA15-A264-4CDB102856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C2D4D3-ED40-2A80-886F-9C340F9F6731}"/>
              </a:ext>
            </a:extLst>
          </p:cNvPr>
          <p:cNvSpPr>
            <a:spLocks noGrp="1"/>
          </p:cNvSpPr>
          <p:nvPr>
            <p:ph type="title"/>
          </p:nvPr>
        </p:nvSpPr>
        <p:spPr/>
        <p:txBody>
          <a:bodyPr/>
          <a:lstStyle/>
          <a:p>
            <a:r>
              <a:rPr lang="en-GB" dirty="0"/>
              <a:t>The Transfiguration</a:t>
            </a:r>
          </a:p>
        </p:txBody>
      </p:sp>
      <p:sp>
        <p:nvSpPr>
          <p:cNvPr id="3" name="Content Placeholder 2">
            <a:extLst>
              <a:ext uri="{FF2B5EF4-FFF2-40B4-BE49-F238E27FC236}">
                <a16:creationId xmlns:a16="http://schemas.microsoft.com/office/drawing/2014/main" id="{D663DA4D-D358-9C4F-A780-679BA23EB5AE}"/>
              </a:ext>
            </a:extLst>
          </p:cNvPr>
          <p:cNvSpPr>
            <a:spLocks noGrp="1"/>
          </p:cNvSpPr>
          <p:nvPr>
            <p:ph idx="1"/>
          </p:nvPr>
        </p:nvSpPr>
        <p:spPr>
          <a:xfrm>
            <a:off x="838200" y="1297858"/>
            <a:ext cx="10515600" cy="5560142"/>
          </a:xfrm>
        </p:spPr>
        <p:txBody>
          <a:bodyPr>
            <a:normAutofit fontScale="70000" lnSpcReduction="20000"/>
          </a:bodyPr>
          <a:lstStyle/>
          <a:p>
            <a:r>
              <a:rPr lang="en-GB" dirty="0"/>
              <a:t>So, there was a dramatic and total transformation of Jesus, accompanied by the presence of Moses and Elijah who were in conversation with Jesus.</a:t>
            </a:r>
          </a:p>
          <a:p>
            <a:r>
              <a:rPr lang="en-GB" dirty="0"/>
              <a:t>How did the disciples recognise Moses and Elijah?</a:t>
            </a:r>
          </a:p>
          <a:p>
            <a:r>
              <a:rPr lang="en-GB" dirty="0"/>
              <a:t>I haven’t a clue, except to say that this was a heavenly experience, and I believe our powers of recognition will be enhanced in heaven.</a:t>
            </a:r>
          </a:p>
          <a:p>
            <a:r>
              <a:rPr lang="en-GB" dirty="0"/>
              <a:t>There may have been introductions, but none is recorded, so, taking the text at face value, they just knew whom they were meeting.</a:t>
            </a:r>
          </a:p>
          <a:p>
            <a:r>
              <a:rPr lang="en-GB" dirty="0"/>
              <a:t>Despite all the new understanding they had about who Jesus was and everything He had told them about His coming suffering, Peter showed that they still didn’t get it.</a:t>
            </a:r>
          </a:p>
          <a:p>
            <a:r>
              <a:rPr lang="en-GB" dirty="0"/>
              <a:t>He seemed to put Jesus in the same category as Moses and Elijah, as he offered to build tabernacles for each of them.</a:t>
            </a:r>
          </a:p>
          <a:p>
            <a:r>
              <a:rPr lang="en-GB" dirty="0"/>
              <a:t>It doesn’t seem to have dawned on them that Jesus is a different order of being until the booming voice comes out of heaven saying, “This is my beloved son (or the Son of My love) in whom I am well pleased. Listen to Him! (or “Hear Him”). (“Shut up Peter and listen”)</a:t>
            </a:r>
          </a:p>
          <a:p>
            <a:r>
              <a:rPr lang="en-GB" dirty="0"/>
              <a:t>Between the three accounts we realise that they were all very much afraid and that just as the voice spoke from heaven, a cloud descended and enveloped them, and they fell on their faces with fear.</a:t>
            </a:r>
          </a:p>
          <a:p>
            <a:r>
              <a:rPr lang="en-GB" dirty="0"/>
              <a:t>There was a similar occasion with Moses, recorded in Exodus 33 v 18 – 20, where God showed His glory and the glory of His son to Moses (a type of Christ). In Chapter 34 v 29, Moses’ face shone after being in the presence of the Father. Exodus 3 v 2 – blazing fire.</a:t>
            </a:r>
          </a:p>
        </p:txBody>
      </p:sp>
    </p:spTree>
    <p:extLst>
      <p:ext uri="{BB962C8B-B14F-4D97-AF65-F5344CB8AC3E}">
        <p14:creationId xmlns:p14="http://schemas.microsoft.com/office/powerpoint/2010/main" val="27318589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6F1F83C-2AE5-4436-9B1E-AE789AEB6E1F}"/>
</file>

<file path=customXml/itemProps2.xml><?xml version="1.0" encoding="utf-8"?>
<ds:datastoreItem xmlns:ds="http://schemas.openxmlformats.org/officeDocument/2006/customXml" ds:itemID="{7BE4A0AB-4A19-48EC-8F55-C7E7B9D860A2}"/>
</file>

<file path=customXml/itemProps3.xml><?xml version="1.0" encoding="utf-8"?>
<ds:datastoreItem xmlns:ds="http://schemas.openxmlformats.org/officeDocument/2006/customXml" ds:itemID="{F8B7834F-6AA5-4866-8C5F-15CD1F6F26B3}"/>
</file>

<file path=docProps/app.xml><?xml version="1.0" encoding="utf-8"?>
<Properties xmlns="http://schemas.openxmlformats.org/officeDocument/2006/extended-properties" xmlns:vt="http://schemas.openxmlformats.org/officeDocument/2006/docPropsVTypes">
  <TotalTime>1979</TotalTime>
  <Words>1428</Words>
  <Application>Microsoft Office PowerPoint</Application>
  <PresentationFormat>Widescreen</PresentationFormat>
  <Paragraphs>64</Paragraphs>
  <Slides>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Matthew 17 v 1 - 13</vt:lpstr>
      <vt:lpstr>Introduction</vt:lpstr>
      <vt:lpstr>The Transfiguration</vt:lpstr>
      <vt:lpstr>The Transfiguration</vt:lpstr>
      <vt:lpstr>The Transfiguration</vt:lpstr>
      <vt:lpstr>The Transfiguration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2024-12-06T07:18:03Z</dcterms:created>
  <dcterms:modified xsi:type="dcterms:W3CDTF">2025-01-02T15:38:03Z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