
<file path=[Content_Types].xml><?xml version="1.0" encoding="utf-8"?>
<Types xmlns="http://schemas.openxmlformats.org/package/2006/content-types">
  <Default Extension="bmp" ContentType="image/bmp"/>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23"/>
  </p:notesMasterIdLst>
  <p:handoutMasterIdLst>
    <p:handoutMasterId r:id="rId24"/>
  </p:handoutMasterIdLst>
  <p:sldIdLst>
    <p:sldId id="257" r:id="rId2"/>
    <p:sldId id="286" r:id="rId3"/>
    <p:sldId id="260" r:id="rId4"/>
    <p:sldId id="262" r:id="rId5"/>
    <p:sldId id="263" r:id="rId6"/>
    <p:sldId id="265" r:id="rId7"/>
    <p:sldId id="268" r:id="rId8"/>
    <p:sldId id="269" r:id="rId9"/>
    <p:sldId id="270" r:id="rId10"/>
    <p:sldId id="271" r:id="rId11"/>
    <p:sldId id="287" r:id="rId12"/>
    <p:sldId id="288" r:id="rId13"/>
    <p:sldId id="273" r:id="rId14"/>
    <p:sldId id="275" r:id="rId15"/>
    <p:sldId id="277" r:id="rId16"/>
    <p:sldId id="279" r:id="rId17"/>
    <p:sldId id="280" r:id="rId18"/>
    <p:sldId id="281" r:id="rId19"/>
    <p:sldId id="282" r:id="rId20"/>
    <p:sldId id="284" r:id="rId21"/>
    <p:sldId id="285" r:id="rId22"/>
  </p:sldIdLst>
  <p:sldSz cx="12192000" cy="6858000"/>
  <p:notesSz cx="12192000" cy="6858000"/>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C06208BB-06F7-4635-8385-C35A11A50794}" v="26" dt="2023-08-20T06:45:39.331"/>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26" d="100"/>
          <a:sy n="126" d="100"/>
        </p:scale>
        <p:origin x="672" y="79"/>
      </p:cViewPr>
      <p:guideLst/>
    </p:cSldViewPr>
  </p:slideViewPr>
  <p:notesTextViewPr>
    <p:cViewPr>
      <p:scale>
        <a:sx n="1" d="1"/>
        <a:sy n="1" d="1"/>
      </p:scale>
      <p:origin x="0" y="0"/>
    </p:cViewPr>
  </p:notesTextViewPr>
  <p:notesViewPr>
    <p:cSldViewPr snapToGrid="0">
      <p:cViewPr varScale="1">
        <p:scale>
          <a:sx n="134" d="100"/>
          <a:sy n="134" d="100"/>
        </p:scale>
        <p:origin x="1389" y="55"/>
      </p:cViewPr>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33" Type="http://schemas.openxmlformats.org/officeDocument/2006/relationships/customXml" Target="../customXml/item3.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handoutMaster" Target="handoutMasters/handoutMaster1.xml"/><Relationship Id="rId32" Type="http://schemas.openxmlformats.org/officeDocument/2006/relationships/customXml" Target="../customXml/item2.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customXml" Target="../customXml/item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 Id="rId30" Type="http://schemas.microsoft.com/office/2015/10/relationships/revisionInfo" Target="revisionInfo.xml"/><Relationship Id="rId8" Type="http://schemas.openxmlformats.org/officeDocument/2006/relationships/slide" Target="slides/slide7.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oe Sutton" userId="f3319221b860c400" providerId="LiveId" clId="{C06208BB-06F7-4635-8385-C35A11A50794}"/>
    <pc:docChg chg="undo redo custSel addSld delSld modSld modMainMaster">
      <pc:chgData name="Joe Sutton" userId="f3319221b860c400" providerId="LiveId" clId="{C06208BB-06F7-4635-8385-C35A11A50794}" dt="2023-08-20T06:53:50.636" v="835" actId="27636"/>
      <pc:docMkLst>
        <pc:docMk/>
      </pc:docMkLst>
      <pc:sldChg chg="addSp delSp modSp mod modClrScheme chgLayout">
        <pc:chgData name="Joe Sutton" userId="f3319221b860c400" providerId="LiveId" clId="{C06208BB-06F7-4635-8385-C35A11A50794}" dt="2023-08-20T06:39:28.009" v="251" actId="27636"/>
        <pc:sldMkLst>
          <pc:docMk/>
          <pc:sldMk cId="0" sldId="257"/>
        </pc:sldMkLst>
        <pc:spChg chg="mod ord">
          <ac:chgData name="Joe Sutton" userId="f3319221b860c400" providerId="LiveId" clId="{C06208BB-06F7-4635-8385-C35A11A50794}" dt="2023-08-20T06:36:34.498" v="26" actId="700"/>
          <ac:spMkLst>
            <pc:docMk/>
            <pc:sldMk cId="0" sldId="257"/>
            <ac:spMk id="2" creationId="{00000000-0000-0000-0000-000000000000}"/>
          </ac:spMkLst>
        </pc:spChg>
        <pc:spChg chg="del mod ord">
          <ac:chgData name="Joe Sutton" userId="f3319221b860c400" providerId="LiveId" clId="{C06208BB-06F7-4635-8385-C35A11A50794}" dt="2023-08-20T06:36:34.498" v="26" actId="700"/>
          <ac:spMkLst>
            <pc:docMk/>
            <pc:sldMk cId="0" sldId="257"/>
            <ac:spMk id="3" creationId="{00000000-0000-0000-0000-000000000000}"/>
          </ac:spMkLst>
        </pc:spChg>
        <pc:spChg chg="del">
          <ac:chgData name="Joe Sutton" userId="f3319221b860c400" providerId="LiveId" clId="{C06208BB-06F7-4635-8385-C35A11A50794}" dt="2023-08-20T06:36:34.498" v="26" actId="700"/>
          <ac:spMkLst>
            <pc:docMk/>
            <pc:sldMk cId="0" sldId="257"/>
            <ac:spMk id="4" creationId="{00000000-0000-0000-0000-000000000000}"/>
          </ac:spMkLst>
        </pc:spChg>
        <pc:spChg chg="add mod ord">
          <ac:chgData name="Joe Sutton" userId="f3319221b860c400" providerId="LiveId" clId="{C06208BB-06F7-4635-8385-C35A11A50794}" dt="2023-08-20T06:39:28.009" v="251" actId="27636"/>
          <ac:spMkLst>
            <pc:docMk/>
            <pc:sldMk cId="0" sldId="257"/>
            <ac:spMk id="5" creationId="{ED5ADB94-9D5F-F75A-BA3C-F95F48E1F94C}"/>
          </ac:spMkLst>
        </pc:spChg>
      </pc:sldChg>
      <pc:sldChg chg="del">
        <pc:chgData name="Joe Sutton" userId="f3319221b860c400" providerId="LiveId" clId="{C06208BB-06F7-4635-8385-C35A11A50794}" dt="2023-08-20T06:33:42.985" v="2" actId="2696"/>
        <pc:sldMkLst>
          <pc:docMk/>
          <pc:sldMk cId="0" sldId="258"/>
        </pc:sldMkLst>
      </pc:sldChg>
      <pc:sldChg chg="del">
        <pc:chgData name="Joe Sutton" userId="f3319221b860c400" providerId="LiveId" clId="{C06208BB-06F7-4635-8385-C35A11A50794}" dt="2023-08-20T06:33:46.042" v="3" actId="2696"/>
        <pc:sldMkLst>
          <pc:docMk/>
          <pc:sldMk cId="0" sldId="259"/>
        </pc:sldMkLst>
      </pc:sldChg>
      <pc:sldChg chg="modSp mod">
        <pc:chgData name="Joe Sutton" userId="f3319221b860c400" providerId="LiveId" clId="{C06208BB-06F7-4635-8385-C35A11A50794}" dt="2023-08-20T06:35:35.158" v="19" actId="27636"/>
        <pc:sldMkLst>
          <pc:docMk/>
          <pc:sldMk cId="0" sldId="260"/>
        </pc:sldMkLst>
        <pc:spChg chg="mod">
          <ac:chgData name="Joe Sutton" userId="f3319221b860c400" providerId="LiveId" clId="{C06208BB-06F7-4635-8385-C35A11A50794}" dt="2023-08-20T06:35:32.218" v="17" actId="2711"/>
          <ac:spMkLst>
            <pc:docMk/>
            <pc:sldMk cId="0" sldId="260"/>
            <ac:spMk id="2" creationId="{00000000-0000-0000-0000-000000000000}"/>
          </ac:spMkLst>
        </pc:spChg>
        <pc:spChg chg="mod">
          <ac:chgData name="Joe Sutton" userId="f3319221b860c400" providerId="LiveId" clId="{C06208BB-06F7-4635-8385-C35A11A50794}" dt="2023-08-20T06:35:35.158" v="19" actId="27636"/>
          <ac:spMkLst>
            <pc:docMk/>
            <pc:sldMk cId="0" sldId="260"/>
            <ac:spMk id="3" creationId="{00000000-0000-0000-0000-000000000000}"/>
          </ac:spMkLst>
        </pc:spChg>
      </pc:sldChg>
      <pc:sldChg chg="del">
        <pc:chgData name="Joe Sutton" userId="f3319221b860c400" providerId="LiveId" clId="{C06208BB-06F7-4635-8385-C35A11A50794}" dt="2023-08-20T06:37:35.408" v="162" actId="2696"/>
        <pc:sldMkLst>
          <pc:docMk/>
          <pc:sldMk cId="0" sldId="261"/>
        </pc:sldMkLst>
      </pc:sldChg>
      <pc:sldChg chg="modSp mod">
        <pc:chgData name="Joe Sutton" userId="f3319221b860c400" providerId="LiveId" clId="{C06208BB-06F7-4635-8385-C35A11A50794}" dt="2023-08-20T06:40:57.513" v="283" actId="14100"/>
        <pc:sldMkLst>
          <pc:docMk/>
          <pc:sldMk cId="0" sldId="262"/>
        </pc:sldMkLst>
        <pc:spChg chg="mod">
          <ac:chgData name="Joe Sutton" userId="f3319221b860c400" providerId="LiveId" clId="{C06208BB-06F7-4635-8385-C35A11A50794}" dt="2023-08-20T06:37:54.989" v="186" actId="403"/>
          <ac:spMkLst>
            <pc:docMk/>
            <pc:sldMk cId="0" sldId="262"/>
            <ac:spMk id="2" creationId="{00000000-0000-0000-0000-000000000000}"/>
          </ac:spMkLst>
        </pc:spChg>
        <pc:spChg chg="mod">
          <ac:chgData name="Joe Sutton" userId="f3319221b860c400" providerId="LiveId" clId="{C06208BB-06F7-4635-8385-C35A11A50794}" dt="2023-08-20T06:37:59.099" v="188" actId="27636"/>
          <ac:spMkLst>
            <pc:docMk/>
            <pc:sldMk cId="0" sldId="262"/>
            <ac:spMk id="3" creationId="{00000000-0000-0000-0000-000000000000}"/>
          </ac:spMkLst>
        </pc:spChg>
        <pc:spChg chg="mod">
          <ac:chgData name="Joe Sutton" userId="f3319221b860c400" providerId="LiveId" clId="{C06208BB-06F7-4635-8385-C35A11A50794}" dt="2023-08-20T06:40:57.513" v="283" actId="14100"/>
          <ac:spMkLst>
            <pc:docMk/>
            <pc:sldMk cId="0" sldId="262"/>
            <ac:spMk id="4" creationId="{00000000-0000-0000-0000-000000000000}"/>
          </ac:spMkLst>
        </pc:spChg>
      </pc:sldChg>
      <pc:sldChg chg="modSp mod">
        <pc:chgData name="Joe Sutton" userId="f3319221b860c400" providerId="LiveId" clId="{C06208BB-06F7-4635-8385-C35A11A50794}" dt="2023-08-20T06:40:53.223" v="282" actId="27636"/>
        <pc:sldMkLst>
          <pc:docMk/>
          <pc:sldMk cId="0" sldId="263"/>
        </pc:sldMkLst>
        <pc:spChg chg="mod">
          <ac:chgData name="Joe Sutton" userId="f3319221b860c400" providerId="LiveId" clId="{C06208BB-06F7-4635-8385-C35A11A50794}" dt="2023-08-20T06:39:57.564" v="257" actId="27636"/>
          <ac:spMkLst>
            <pc:docMk/>
            <pc:sldMk cId="0" sldId="263"/>
            <ac:spMk id="2" creationId="{00000000-0000-0000-0000-000000000000}"/>
          </ac:spMkLst>
        </pc:spChg>
        <pc:spChg chg="mod">
          <ac:chgData name="Joe Sutton" userId="f3319221b860c400" providerId="LiveId" clId="{C06208BB-06F7-4635-8385-C35A11A50794}" dt="2023-08-20T06:40:00.292" v="260" actId="27636"/>
          <ac:spMkLst>
            <pc:docMk/>
            <pc:sldMk cId="0" sldId="263"/>
            <ac:spMk id="3" creationId="{00000000-0000-0000-0000-000000000000}"/>
          </ac:spMkLst>
        </pc:spChg>
        <pc:spChg chg="mod">
          <ac:chgData name="Joe Sutton" userId="f3319221b860c400" providerId="LiveId" clId="{C06208BB-06F7-4635-8385-C35A11A50794}" dt="2023-08-20T06:40:53.223" v="282" actId="27636"/>
          <ac:spMkLst>
            <pc:docMk/>
            <pc:sldMk cId="0" sldId="263"/>
            <ac:spMk id="4" creationId="{00000000-0000-0000-0000-000000000000}"/>
          </ac:spMkLst>
        </pc:spChg>
      </pc:sldChg>
      <pc:sldChg chg="modSp del mod">
        <pc:chgData name="Joe Sutton" userId="f3319221b860c400" providerId="LiveId" clId="{C06208BB-06F7-4635-8385-C35A11A50794}" dt="2023-08-20T06:40:40.618" v="279" actId="2696"/>
        <pc:sldMkLst>
          <pc:docMk/>
          <pc:sldMk cId="0" sldId="264"/>
        </pc:sldMkLst>
        <pc:spChg chg="mod">
          <ac:chgData name="Joe Sutton" userId="f3319221b860c400" providerId="LiveId" clId="{C06208BB-06F7-4635-8385-C35A11A50794}" dt="2023-08-20T06:40:15.702" v="278" actId="27636"/>
          <ac:spMkLst>
            <pc:docMk/>
            <pc:sldMk cId="0" sldId="264"/>
            <ac:spMk id="3" creationId="{00000000-0000-0000-0000-000000000000}"/>
          </ac:spMkLst>
        </pc:spChg>
      </pc:sldChg>
      <pc:sldChg chg="modSp mod">
        <pc:chgData name="Joe Sutton" userId="f3319221b860c400" providerId="LiveId" clId="{C06208BB-06F7-4635-8385-C35A11A50794}" dt="2023-08-20T06:42:24.438" v="290" actId="2711"/>
        <pc:sldMkLst>
          <pc:docMk/>
          <pc:sldMk cId="0" sldId="265"/>
        </pc:sldMkLst>
        <pc:spChg chg="mod">
          <ac:chgData name="Joe Sutton" userId="f3319221b860c400" providerId="LiveId" clId="{C06208BB-06F7-4635-8385-C35A11A50794}" dt="2023-08-20T06:42:19.267" v="289" actId="2711"/>
          <ac:spMkLst>
            <pc:docMk/>
            <pc:sldMk cId="0" sldId="265"/>
            <ac:spMk id="2" creationId="{00000000-0000-0000-0000-000000000000}"/>
          </ac:spMkLst>
        </pc:spChg>
        <pc:spChg chg="mod">
          <ac:chgData name="Joe Sutton" userId="f3319221b860c400" providerId="LiveId" clId="{C06208BB-06F7-4635-8385-C35A11A50794}" dt="2023-08-20T06:42:01.888" v="286" actId="27636"/>
          <ac:spMkLst>
            <pc:docMk/>
            <pc:sldMk cId="0" sldId="265"/>
            <ac:spMk id="3" creationId="{00000000-0000-0000-0000-000000000000}"/>
          </ac:spMkLst>
        </pc:spChg>
        <pc:spChg chg="mod">
          <ac:chgData name="Joe Sutton" userId="f3319221b860c400" providerId="LiveId" clId="{C06208BB-06F7-4635-8385-C35A11A50794}" dt="2023-08-20T06:42:24.438" v="290" actId="2711"/>
          <ac:spMkLst>
            <pc:docMk/>
            <pc:sldMk cId="0" sldId="265"/>
            <ac:spMk id="4" creationId="{00000000-0000-0000-0000-000000000000}"/>
          </ac:spMkLst>
        </pc:spChg>
      </pc:sldChg>
      <pc:sldChg chg="modSp del mod">
        <pc:chgData name="Joe Sutton" userId="f3319221b860c400" providerId="LiveId" clId="{C06208BB-06F7-4635-8385-C35A11A50794}" dt="2023-08-20T06:40:44.262" v="280" actId="2696"/>
        <pc:sldMkLst>
          <pc:docMk/>
          <pc:sldMk cId="0" sldId="266"/>
        </pc:sldMkLst>
        <pc:spChg chg="mod">
          <ac:chgData name="Joe Sutton" userId="f3319221b860c400" providerId="LiveId" clId="{C06208BB-06F7-4635-8385-C35A11A50794}" dt="2023-08-20T06:38:43.828" v="201" actId="27636"/>
          <ac:spMkLst>
            <pc:docMk/>
            <pc:sldMk cId="0" sldId="266"/>
            <ac:spMk id="3" creationId="{00000000-0000-0000-0000-000000000000}"/>
          </ac:spMkLst>
        </pc:spChg>
      </pc:sldChg>
      <pc:sldChg chg="modSp del mod">
        <pc:chgData name="Joe Sutton" userId="f3319221b860c400" providerId="LiveId" clId="{C06208BB-06F7-4635-8385-C35A11A50794}" dt="2023-08-20T06:42:09.320" v="288" actId="2696"/>
        <pc:sldMkLst>
          <pc:docMk/>
          <pc:sldMk cId="0" sldId="267"/>
        </pc:sldMkLst>
        <pc:spChg chg="mod">
          <ac:chgData name="Joe Sutton" userId="f3319221b860c400" providerId="LiveId" clId="{C06208BB-06F7-4635-8385-C35A11A50794}" dt="2023-08-20T06:38:43.838" v="203" actId="27636"/>
          <ac:spMkLst>
            <pc:docMk/>
            <pc:sldMk cId="0" sldId="267"/>
            <ac:spMk id="2" creationId="{00000000-0000-0000-0000-000000000000}"/>
          </ac:spMkLst>
        </pc:spChg>
        <pc:spChg chg="mod">
          <ac:chgData name="Joe Sutton" userId="f3319221b860c400" providerId="LiveId" clId="{C06208BB-06F7-4635-8385-C35A11A50794}" dt="2023-08-20T06:38:43.838" v="202" actId="27636"/>
          <ac:spMkLst>
            <pc:docMk/>
            <pc:sldMk cId="0" sldId="267"/>
            <ac:spMk id="3" creationId="{00000000-0000-0000-0000-000000000000}"/>
          </ac:spMkLst>
        </pc:spChg>
      </pc:sldChg>
      <pc:sldChg chg="modSp mod">
        <pc:chgData name="Joe Sutton" userId="f3319221b860c400" providerId="LiveId" clId="{C06208BB-06F7-4635-8385-C35A11A50794}" dt="2023-08-20T06:43:36.041" v="291" actId="27636"/>
        <pc:sldMkLst>
          <pc:docMk/>
          <pc:sldMk cId="0" sldId="268"/>
        </pc:sldMkLst>
        <pc:spChg chg="mod">
          <ac:chgData name="Joe Sutton" userId="f3319221b860c400" providerId="LiveId" clId="{C06208BB-06F7-4635-8385-C35A11A50794}" dt="2023-08-20T06:38:43.868" v="204" actId="27636"/>
          <ac:spMkLst>
            <pc:docMk/>
            <pc:sldMk cId="0" sldId="268"/>
            <ac:spMk id="2" creationId="{00000000-0000-0000-0000-000000000000}"/>
          </ac:spMkLst>
        </pc:spChg>
        <pc:spChg chg="mod">
          <ac:chgData name="Joe Sutton" userId="f3319221b860c400" providerId="LiveId" clId="{C06208BB-06F7-4635-8385-C35A11A50794}" dt="2023-08-20T06:43:36.041" v="291" actId="27636"/>
          <ac:spMkLst>
            <pc:docMk/>
            <pc:sldMk cId="0" sldId="268"/>
            <ac:spMk id="3" creationId="{00000000-0000-0000-0000-000000000000}"/>
          </ac:spMkLst>
        </pc:spChg>
        <pc:spChg chg="mod">
          <ac:chgData name="Joe Sutton" userId="f3319221b860c400" providerId="LiveId" clId="{C06208BB-06F7-4635-8385-C35A11A50794}" dt="2023-08-20T06:38:43.880" v="206" actId="27636"/>
          <ac:spMkLst>
            <pc:docMk/>
            <pc:sldMk cId="0" sldId="268"/>
            <ac:spMk id="4" creationId="{00000000-0000-0000-0000-000000000000}"/>
          </ac:spMkLst>
        </pc:spChg>
      </pc:sldChg>
      <pc:sldChg chg="modSp mod">
        <pc:chgData name="Joe Sutton" userId="f3319221b860c400" providerId="LiveId" clId="{C06208BB-06F7-4635-8385-C35A11A50794}" dt="2023-08-20T06:43:36.047" v="292" actId="27636"/>
        <pc:sldMkLst>
          <pc:docMk/>
          <pc:sldMk cId="0" sldId="269"/>
        </pc:sldMkLst>
        <pc:spChg chg="mod">
          <ac:chgData name="Joe Sutton" userId="f3319221b860c400" providerId="LiveId" clId="{C06208BB-06F7-4635-8385-C35A11A50794}" dt="2023-08-20T06:43:36.047" v="292" actId="27636"/>
          <ac:spMkLst>
            <pc:docMk/>
            <pc:sldMk cId="0" sldId="269"/>
            <ac:spMk id="3" creationId="{00000000-0000-0000-0000-000000000000}"/>
          </ac:spMkLst>
        </pc:spChg>
        <pc:spChg chg="mod">
          <ac:chgData name="Joe Sutton" userId="f3319221b860c400" providerId="LiveId" clId="{C06208BB-06F7-4635-8385-C35A11A50794}" dt="2023-08-20T06:38:43.898" v="208" actId="27636"/>
          <ac:spMkLst>
            <pc:docMk/>
            <pc:sldMk cId="0" sldId="269"/>
            <ac:spMk id="4" creationId="{00000000-0000-0000-0000-000000000000}"/>
          </ac:spMkLst>
        </pc:spChg>
      </pc:sldChg>
      <pc:sldChg chg="modSp mod">
        <pc:chgData name="Joe Sutton" userId="f3319221b860c400" providerId="LiveId" clId="{C06208BB-06F7-4635-8385-C35A11A50794}" dt="2023-08-20T06:43:36.057" v="293" actId="27636"/>
        <pc:sldMkLst>
          <pc:docMk/>
          <pc:sldMk cId="0" sldId="270"/>
        </pc:sldMkLst>
        <pc:spChg chg="mod">
          <ac:chgData name="Joe Sutton" userId="f3319221b860c400" providerId="LiveId" clId="{C06208BB-06F7-4635-8385-C35A11A50794}" dt="2023-08-20T06:43:36.057" v="293" actId="27636"/>
          <ac:spMkLst>
            <pc:docMk/>
            <pc:sldMk cId="0" sldId="270"/>
            <ac:spMk id="3" creationId="{00000000-0000-0000-0000-000000000000}"/>
          </ac:spMkLst>
        </pc:spChg>
        <pc:spChg chg="mod">
          <ac:chgData name="Joe Sutton" userId="f3319221b860c400" providerId="LiveId" clId="{C06208BB-06F7-4635-8385-C35A11A50794}" dt="2023-08-20T06:38:43.912" v="210" actId="27636"/>
          <ac:spMkLst>
            <pc:docMk/>
            <pc:sldMk cId="0" sldId="270"/>
            <ac:spMk id="4" creationId="{00000000-0000-0000-0000-000000000000}"/>
          </ac:spMkLst>
        </pc:spChg>
      </pc:sldChg>
      <pc:sldChg chg="modSp mod">
        <pc:chgData name="Joe Sutton" userId="f3319221b860c400" providerId="LiveId" clId="{C06208BB-06F7-4635-8385-C35A11A50794}" dt="2023-08-20T06:43:36.065" v="294" actId="27636"/>
        <pc:sldMkLst>
          <pc:docMk/>
          <pc:sldMk cId="0" sldId="271"/>
        </pc:sldMkLst>
        <pc:spChg chg="mod">
          <ac:chgData name="Joe Sutton" userId="f3319221b860c400" providerId="LiveId" clId="{C06208BB-06F7-4635-8385-C35A11A50794}" dt="2023-08-20T06:38:43.938" v="213" actId="27636"/>
          <ac:spMkLst>
            <pc:docMk/>
            <pc:sldMk cId="0" sldId="271"/>
            <ac:spMk id="2" creationId="{00000000-0000-0000-0000-000000000000}"/>
          </ac:spMkLst>
        </pc:spChg>
        <pc:spChg chg="mod">
          <ac:chgData name="Joe Sutton" userId="f3319221b860c400" providerId="LiveId" clId="{C06208BB-06F7-4635-8385-C35A11A50794}" dt="2023-08-20T06:43:36.065" v="294" actId="27636"/>
          <ac:spMkLst>
            <pc:docMk/>
            <pc:sldMk cId="0" sldId="271"/>
            <ac:spMk id="3" creationId="{00000000-0000-0000-0000-000000000000}"/>
          </ac:spMkLst>
        </pc:spChg>
        <pc:spChg chg="mod">
          <ac:chgData name="Joe Sutton" userId="f3319221b860c400" providerId="LiveId" clId="{C06208BB-06F7-4635-8385-C35A11A50794}" dt="2023-08-20T06:38:43.928" v="211" actId="27636"/>
          <ac:spMkLst>
            <pc:docMk/>
            <pc:sldMk cId="0" sldId="271"/>
            <ac:spMk id="4" creationId="{00000000-0000-0000-0000-000000000000}"/>
          </ac:spMkLst>
        </pc:spChg>
      </pc:sldChg>
      <pc:sldChg chg="modSp del mod">
        <pc:chgData name="Joe Sutton" userId="f3319221b860c400" providerId="LiveId" clId="{C06208BB-06F7-4635-8385-C35A11A50794}" dt="2023-08-20T06:45:53.172" v="492" actId="2696"/>
        <pc:sldMkLst>
          <pc:docMk/>
          <pc:sldMk cId="0" sldId="272"/>
        </pc:sldMkLst>
        <pc:spChg chg="mod">
          <ac:chgData name="Joe Sutton" userId="f3319221b860c400" providerId="LiveId" clId="{C06208BB-06F7-4635-8385-C35A11A50794}" dt="2023-08-20T06:38:43.969" v="215" actId="27636"/>
          <ac:spMkLst>
            <pc:docMk/>
            <pc:sldMk cId="0" sldId="272"/>
            <ac:spMk id="2" creationId="{00000000-0000-0000-0000-000000000000}"/>
          </ac:spMkLst>
        </pc:spChg>
        <pc:spChg chg="mod">
          <ac:chgData name="Joe Sutton" userId="f3319221b860c400" providerId="LiveId" clId="{C06208BB-06F7-4635-8385-C35A11A50794}" dt="2023-08-20T06:43:36.072" v="295" actId="27636"/>
          <ac:spMkLst>
            <pc:docMk/>
            <pc:sldMk cId="0" sldId="272"/>
            <ac:spMk id="3" creationId="{00000000-0000-0000-0000-000000000000}"/>
          </ac:spMkLst>
        </pc:spChg>
      </pc:sldChg>
      <pc:sldChg chg="modSp mod">
        <pc:chgData name="Joe Sutton" userId="f3319221b860c400" providerId="LiveId" clId="{C06208BB-06F7-4635-8385-C35A11A50794}" dt="2023-08-20T06:43:36.080" v="296" actId="27636"/>
        <pc:sldMkLst>
          <pc:docMk/>
          <pc:sldMk cId="0" sldId="273"/>
        </pc:sldMkLst>
        <pc:spChg chg="mod">
          <ac:chgData name="Joe Sutton" userId="f3319221b860c400" providerId="LiveId" clId="{C06208BB-06F7-4635-8385-C35A11A50794}" dt="2023-08-20T06:38:43.994" v="218" actId="27636"/>
          <ac:spMkLst>
            <pc:docMk/>
            <pc:sldMk cId="0" sldId="273"/>
            <ac:spMk id="2" creationId="{00000000-0000-0000-0000-000000000000}"/>
          </ac:spMkLst>
        </pc:spChg>
        <pc:spChg chg="mod">
          <ac:chgData name="Joe Sutton" userId="f3319221b860c400" providerId="LiveId" clId="{C06208BB-06F7-4635-8385-C35A11A50794}" dt="2023-08-20T06:43:36.080" v="296" actId="27636"/>
          <ac:spMkLst>
            <pc:docMk/>
            <pc:sldMk cId="0" sldId="273"/>
            <ac:spMk id="3" creationId="{00000000-0000-0000-0000-000000000000}"/>
          </ac:spMkLst>
        </pc:spChg>
        <pc:spChg chg="mod">
          <ac:chgData name="Joe Sutton" userId="f3319221b860c400" providerId="LiveId" clId="{C06208BB-06F7-4635-8385-C35A11A50794}" dt="2023-08-20T06:38:43.985" v="216" actId="27636"/>
          <ac:spMkLst>
            <pc:docMk/>
            <pc:sldMk cId="0" sldId="273"/>
            <ac:spMk id="4" creationId="{00000000-0000-0000-0000-000000000000}"/>
          </ac:spMkLst>
        </pc:spChg>
      </pc:sldChg>
      <pc:sldChg chg="modSp del mod">
        <pc:chgData name="Joe Sutton" userId="f3319221b860c400" providerId="LiveId" clId="{C06208BB-06F7-4635-8385-C35A11A50794}" dt="2023-08-20T06:49:39.859" v="591" actId="2696"/>
        <pc:sldMkLst>
          <pc:docMk/>
          <pc:sldMk cId="0" sldId="274"/>
        </pc:sldMkLst>
        <pc:spChg chg="mod">
          <ac:chgData name="Joe Sutton" userId="f3319221b860c400" providerId="LiveId" clId="{C06208BB-06F7-4635-8385-C35A11A50794}" dt="2023-08-20T06:43:36.086" v="297" actId="27636"/>
          <ac:spMkLst>
            <pc:docMk/>
            <pc:sldMk cId="0" sldId="274"/>
            <ac:spMk id="3" creationId="{00000000-0000-0000-0000-000000000000}"/>
          </ac:spMkLst>
        </pc:spChg>
      </pc:sldChg>
      <pc:sldChg chg="modSp mod">
        <pc:chgData name="Joe Sutton" userId="f3319221b860c400" providerId="LiveId" clId="{C06208BB-06F7-4635-8385-C35A11A50794}" dt="2023-08-20T06:43:36.092" v="298" actId="27636"/>
        <pc:sldMkLst>
          <pc:docMk/>
          <pc:sldMk cId="0" sldId="275"/>
        </pc:sldMkLst>
        <pc:spChg chg="mod">
          <ac:chgData name="Joe Sutton" userId="f3319221b860c400" providerId="LiveId" clId="{C06208BB-06F7-4635-8385-C35A11A50794}" dt="2023-08-20T06:38:44.029" v="222" actId="27636"/>
          <ac:spMkLst>
            <pc:docMk/>
            <pc:sldMk cId="0" sldId="275"/>
            <ac:spMk id="2" creationId="{00000000-0000-0000-0000-000000000000}"/>
          </ac:spMkLst>
        </pc:spChg>
        <pc:spChg chg="mod">
          <ac:chgData name="Joe Sutton" userId="f3319221b860c400" providerId="LiveId" clId="{C06208BB-06F7-4635-8385-C35A11A50794}" dt="2023-08-20T06:43:36.092" v="298" actId="27636"/>
          <ac:spMkLst>
            <pc:docMk/>
            <pc:sldMk cId="0" sldId="275"/>
            <ac:spMk id="3" creationId="{00000000-0000-0000-0000-000000000000}"/>
          </ac:spMkLst>
        </pc:spChg>
        <pc:spChg chg="mod">
          <ac:chgData name="Joe Sutton" userId="f3319221b860c400" providerId="LiveId" clId="{C06208BB-06F7-4635-8385-C35A11A50794}" dt="2023-08-20T06:38:44.018" v="220" actId="27636"/>
          <ac:spMkLst>
            <pc:docMk/>
            <pc:sldMk cId="0" sldId="275"/>
            <ac:spMk id="4" creationId="{00000000-0000-0000-0000-000000000000}"/>
          </ac:spMkLst>
        </pc:spChg>
      </pc:sldChg>
      <pc:sldChg chg="modSp del mod">
        <pc:chgData name="Joe Sutton" userId="f3319221b860c400" providerId="LiveId" clId="{C06208BB-06F7-4635-8385-C35A11A50794}" dt="2023-08-20T06:51:00.650" v="592" actId="2696"/>
        <pc:sldMkLst>
          <pc:docMk/>
          <pc:sldMk cId="0" sldId="276"/>
        </pc:sldMkLst>
        <pc:spChg chg="mod">
          <ac:chgData name="Joe Sutton" userId="f3319221b860c400" providerId="LiveId" clId="{C06208BB-06F7-4635-8385-C35A11A50794}" dt="2023-08-20T06:43:36.098" v="299" actId="27636"/>
          <ac:spMkLst>
            <pc:docMk/>
            <pc:sldMk cId="0" sldId="276"/>
            <ac:spMk id="3" creationId="{00000000-0000-0000-0000-000000000000}"/>
          </ac:spMkLst>
        </pc:spChg>
      </pc:sldChg>
      <pc:sldChg chg="modSp mod">
        <pc:chgData name="Joe Sutton" userId="f3319221b860c400" providerId="LiveId" clId="{C06208BB-06F7-4635-8385-C35A11A50794}" dt="2023-08-20T06:43:36.105" v="300" actId="27636"/>
        <pc:sldMkLst>
          <pc:docMk/>
          <pc:sldMk cId="0" sldId="277"/>
        </pc:sldMkLst>
        <pc:spChg chg="mod">
          <ac:chgData name="Joe Sutton" userId="f3319221b860c400" providerId="LiveId" clId="{C06208BB-06F7-4635-8385-C35A11A50794}" dt="2023-08-20T06:38:44.091" v="225" actId="27636"/>
          <ac:spMkLst>
            <pc:docMk/>
            <pc:sldMk cId="0" sldId="277"/>
            <ac:spMk id="2" creationId="{00000000-0000-0000-0000-000000000000}"/>
          </ac:spMkLst>
        </pc:spChg>
        <pc:spChg chg="mod">
          <ac:chgData name="Joe Sutton" userId="f3319221b860c400" providerId="LiveId" clId="{C06208BB-06F7-4635-8385-C35A11A50794}" dt="2023-08-20T06:43:36.105" v="300" actId="27636"/>
          <ac:spMkLst>
            <pc:docMk/>
            <pc:sldMk cId="0" sldId="277"/>
            <ac:spMk id="3" creationId="{00000000-0000-0000-0000-000000000000}"/>
          </ac:spMkLst>
        </pc:spChg>
        <pc:spChg chg="mod">
          <ac:chgData name="Joe Sutton" userId="f3319221b860c400" providerId="LiveId" clId="{C06208BB-06F7-4635-8385-C35A11A50794}" dt="2023-08-20T06:38:44.097" v="226" actId="27636"/>
          <ac:spMkLst>
            <pc:docMk/>
            <pc:sldMk cId="0" sldId="277"/>
            <ac:spMk id="4" creationId="{00000000-0000-0000-0000-000000000000}"/>
          </ac:spMkLst>
        </pc:spChg>
      </pc:sldChg>
      <pc:sldChg chg="modSp del mod">
        <pc:chgData name="Joe Sutton" userId="f3319221b860c400" providerId="LiveId" clId="{C06208BB-06F7-4635-8385-C35A11A50794}" dt="2023-08-20T06:51:04.049" v="593" actId="2696"/>
        <pc:sldMkLst>
          <pc:docMk/>
          <pc:sldMk cId="0" sldId="278"/>
        </pc:sldMkLst>
        <pc:spChg chg="mod">
          <ac:chgData name="Joe Sutton" userId="f3319221b860c400" providerId="LiveId" clId="{C06208BB-06F7-4635-8385-C35A11A50794}" dt="2023-08-20T06:43:36.108" v="301" actId="27636"/>
          <ac:spMkLst>
            <pc:docMk/>
            <pc:sldMk cId="0" sldId="278"/>
            <ac:spMk id="3" creationId="{00000000-0000-0000-0000-000000000000}"/>
          </ac:spMkLst>
        </pc:spChg>
      </pc:sldChg>
      <pc:sldChg chg="modSp mod">
        <pc:chgData name="Joe Sutton" userId="f3319221b860c400" providerId="LiveId" clId="{C06208BB-06F7-4635-8385-C35A11A50794}" dt="2023-08-20T06:43:36.121" v="302" actId="27636"/>
        <pc:sldMkLst>
          <pc:docMk/>
          <pc:sldMk cId="0" sldId="279"/>
        </pc:sldMkLst>
        <pc:spChg chg="mod">
          <ac:chgData name="Joe Sutton" userId="f3319221b860c400" providerId="LiveId" clId="{C06208BB-06F7-4635-8385-C35A11A50794}" dt="2023-08-20T06:43:36.121" v="302" actId="27636"/>
          <ac:spMkLst>
            <pc:docMk/>
            <pc:sldMk cId="0" sldId="279"/>
            <ac:spMk id="3" creationId="{00000000-0000-0000-0000-000000000000}"/>
          </ac:spMkLst>
        </pc:spChg>
        <pc:spChg chg="mod">
          <ac:chgData name="Joe Sutton" userId="f3319221b860c400" providerId="LiveId" clId="{C06208BB-06F7-4635-8385-C35A11A50794}" dt="2023-08-20T06:38:44.121" v="228" actId="27636"/>
          <ac:spMkLst>
            <pc:docMk/>
            <pc:sldMk cId="0" sldId="279"/>
            <ac:spMk id="4" creationId="{00000000-0000-0000-0000-000000000000}"/>
          </ac:spMkLst>
        </pc:spChg>
      </pc:sldChg>
      <pc:sldChg chg="modSp mod">
        <pc:chgData name="Joe Sutton" userId="f3319221b860c400" providerId="LiveId" clId="{C06208BB-06F7-4635-8385-C35A11A50794}" dt="2023-08-20T06:53:50.636" v="835" actId="27636"/>
        <pc:sldMkLst>
          <pc:docMk/>
          <pc:sldMk cId="0" sldId="280"/>
        </pc:sldMkLst>
        <pc:spChg chg="mod">
          <ac:chgData name="Joe Sutton" userId="f3319221b860c400" providerId="LiveId" clId="{C06208BB-06F7-4635-8385-C35A11A50794}" dt="2023-08-20T06:43:36.149" v="304" actId="27636"/>
          <ac:spMkLst>
            <pc:docMk/>
            <pc:sldMk cId="0" sldId="280"/>
            <ac:spMk id="2" creationId="{00000000-0000-0000-0000-000000000000}"/>
          </ac:spMkLst>
        </pc:spChg>
        <pc:spChg chg="mod">
          <ac:chgData name="Joe Sutton" userId="f3319221b860c400" providerId="LiveId" clId="{C06208BB-06F7-4635-8385-C35A11A50794}" dt="2023-08-20T06:43:36.143" v="303" actId="27636"/>
          <ac:spMkLst>
            <pc:docMk/>
            <pc:sldMk cId="0" sldId="280"/>
            <ac:spMk id="3" creationId="{00000000-0000-0000-0000-000000000000}"/>
          </ac:spMkLst>
        </pc:spChg>
        <pc:spChg chg="mod">
          <ac:chgData name="Joe Sutton" userId="f3319221b860c400" providerId="LiveId" clId="{C06208BB-06F7-4635-8385-C35A11A50794}" dt="2023-08-20T06:53:50.636" v="835" actId="27636"/>
          <ac:spMkLst>
            <pc:docMk/>
            <pc:sldMk cId="0" sldId="280"/>
            <ac:spMk id="4" creationId="{00000000-0000-0000-0000-000000000000}"/>
          </ac:spMkLst>
        </pc:spChg>
      </pc:sldChg>
      <pc:sldChg chg="modSp mod">
        <pc:chgData name="Joe Sutton" userId="f3319221b860c400" providerId="LiveId" clId="{C06208BB-06F7-4635-8385-C35A11A50794}" dt="2023-08-20T06:53:35.193" v="828" actId="27636"/>
        <pc:sldMkLst>
          <pc:docMk/>
          <pc:sldMk cId="0" sldId="281"/>
        </pc:sldMkLst>
        <pc:spChg chg="mod">
          <ac:chgData name="Joe Sutton" userId="f3319221b860c400" providerId="LiveId" clId="{C06208BB-06F7-4635-8385-C35A11A50794}" dt="2023-08-20T06:38:44.181" v="234" actId="27636"/>
          <ac:spMkLst>
            <pc:docMk/>
            <pc:sldMk cId="0" sldId="281"/>
            <ac:spMk id="2" creationId="{00000000-0000-0000-0000-000000000000}"/>
          </ac:spMkLst>
        </pc:spChg>
        <pc:spChg chg="mod">
          <ac:chgData name="Joe Sutton" userId="f3319221b860c400" providerId="LiveId" clId="{C06208BB-06F7-4635-8385-C35A11A50794}" dt="2023-08-20T06:43:36.174" v="305" actId="27636"/>
          <ac:spMkLst>
            <pc:docMk/>
            <pc:sldMk cId="0" sldId="281"/>
            <ac:spMk id="3" creationId="{00000000-0000-0000-0000-000000000000}"/>
          </ac:spMkLst>
        </pc:spChg>
        <pc:spChg chg="mod">
          <ac:chgData name="Joe Sutton" userId="f3319221b860c400" providerId="LiveId" clId="{C06208BB-06F7-4635-8385-C35A11A50794}" dt="2023-08-20T06:53:35.193" v="828" actId="27636"/>
          <ac:spMkLst>
            <pc:docMk/>
            <pc:sldMk cId="0" sldId="281"/>
            <ac:spMk id="4" creationId="{00000000-0000-0000-0000-000000000000}"/>
          </ac:spMkLst>
        </pc:spChg>
      </pc:sldChg>
      <pc:sldChg chg="modSp mod">
        <pc:chgData name="Joe Sutton" userId="f3319221b860c400" providerId="LiveId" clId="{C06208BB-06F7-4635-8385-C35A11A50794}" dt="2023-08-20T06:53:38.843" v="830" actId="27636"/>
        <pc:sldMkLst>
          <pc:docMk/>
          <pc:sldMk cId="0" sldId="282"/>
        </pc:sldMkLst>
        <pc:spChg chg="mod">
          <ac:chgData name="Joe Sutton" userId="f3319221b860c400" providerId="LiveId" clId="{C06208BB-06F7-4635-8385-C35A11A50794}" dt="2023-08-20T06:38:44.216" v="237" actId="27636"/>
          <ac:spMkLst>
            <pc:docMk/>
            <pc:sldMk cId="0" sldId="282"/>
            <ac:spMk id="2" creationId="{00000000-0000-0000-0000-000000000000}"/>
          </ac:spMkLst>
        </pc:spChg>
        <pc:spChg chg="mod">
          <ac:chgData name="Joe Sutton" userId="f3319221b860c400" providerId="LiveId" clId="{C06208BB-06F7-4635-8385-C35A11A50794}" dt="2023-08-20T06:43:36.188" v="306" actId="27636"/>
          <ac:spMkLst>
            <pc:docMk/>
            <pc:sldMk cId="0" sldId="282"/>
            <ac:spMk id="3" creationId="{00000000-0000-0000-0000-000000000000}"/>
          </ac:spMkLst>
        </pc:spChg>
        <pc:spChg chg="mod">
          <ac:chgData name="Joe Sutton" userId="f3319221b860c400" providerId="LiveId" clId="{C06208BB-06F7-4635-8385-C35A11A50794}" dt="2023-08-20T06:53:38.843" v="830" actId="27636"/>
          <ac:spMkLst>
            <pc:docMk/>
            <pc:sldMk cId="0" sldId="282"/>
            <ac:spMk id="4" creationId="{00000000-0000-0000-0000-000000000000}"/>
          </ac:spMkLst>
        </pc:spChg>
      </pc:sldChg>
      <pc:sldChg chg="modSp del mod">
        <pc:chgData name="Joe Sutton" userId="f3319221b860c400" providerId="LiveId" clId="{C06208BB-06F7-4635-8385-C35A11A50794}" dt="2023-08-20T06:51:14.219" v="594" actId="2696"/>
        <pc:sldMkLst>
          <pc:docMk/>
          <pc:sldMk cId="0" sldId="283"/>
        </pc:sldMkLst>
        <pc:spChg chg="mod">
          <ac:chgData name="Joe Sutton" userId="f3319221b860c400" providerId="LiveId" clId="{C06208BB-06F7-4635-8385-C35A11A50794}" dt="2023-08-20T06:43:36.195" v="307" actId="27636"/>
          <ac:spMkLst>
            <pc:docMk/>
            <pc:sldMk cId="0" sldId="283"/>
            <ac:spMk id="3" creationId="{00000000-0000-0000-0000-000000000000}"/>
          </ac:spMkLst>
        </pc:spChg>
      </pc:sldChg>
      <pc:sldChg chg="modSp mod">
        <pc:chgData name="Joe Sutton" userId="f3319221b860c400" providerId="LiveId" clId="{C06208BB-06F7-4635-8385-C35A11A50794}" dt="2023-08-20T06:53:27.069" v="822" actId="27636"/>
        <pc:sldMkLst>
          <pc:docMk/>
          <pc:sldMk cId="0" sldId="284"/>
        </pc:sldMkLst>
        <pc:spChg chg="mod">
          <ac:chgData name="Joe Sutton" userId="f3319221b860c400" providerId="LiveId" clId="{C06208BB-06F7-4635-8385-C35A11A50794}" dt="2023-08-20T06:43:36.208" v="309" actId="27636"/>
          <ac:spMkLst>
            <pc:docMk/>
            <pc:sldMk cId="0" sldId="284"/>
            <ac:spMk id="2" creationId="{00000000-0000-0000-0000-000000000000}"/>
          </ac:spMkLst>
        </pc:spChg>
        <pc:spChg chg="mod">
          <ac:chgData name="Joe Sutton" userId="f3319221b860c400" providerId="LiveId" clId="{C06208BB-06F7-4635-8385-C35A11A50794}" dt="2023-08-20T06:43:36.198" v="308" actId="27636"/>
          <ac:spMkLst>
            <pc:docMk/>
            <pc:sldMk cId="0" sldId="284"/>
            <ac:spMk id="3" creationId="{00000000-0000-0000-0000-000000000000}"/>
          </ac:spMkLst>
        </pc:spChg>
        <pc:spChg chg="mod">
          <ac:chgData name="Joe Sutton" userId="f3319221b860c400" providerId="LiveId" clId="{C06208BB-06F7-4635-8385-C35A11A50794}" dt="2023-08-20T06:53:27.069" v="822" actId="27636"/>
          <ac:spMkLst>
            <pc:docMk/>
            <pc:sldMk cId="0" sldId="284"/>
            <ac:spMk id="4" creationId="{00000000-0000-0000-0000-000000000000}"/>
          </ac:spMkLst>
        </pc:spChg>
      </pc:sldChg>
      <pc:sldChg chg="addSp delSp modSp mod modClrScheme chgLayout">
        <pc:chgData name="Joe Sutton" userId="f3319221b860c400" providerId="LiveId" clId="{C06208BB-06F7-4635-8385-C35A11A50794}" dt="2023-08-20T06:53:18.186" v="820" actId="14100"/>
        <pc:sldMkLst>
          <pc:docMk/>
          <pc:sldMk cId="0" sldId="285"/>
        </pc:sldMkLst>
        <pc:spChg chg="mod ord">
          <ac:chgData name="Joe Sutton" userId="f3319221b860c400" providerId="LiveId" clId="{C06208BB-06F7-4635-8385-C35A11A50794}" dt="2023-08-20T06:53:18.186" v="820" actId="14100"/>
          <ac:spMkLst>
            <pc:docMk/>
            <pc:sldMk cId="0" sldId="285"/>
            <ac:spMk id="2" creationId="{00000000-0000-0000-0000-000000000000}"/>
          </ac:spMkLst>
        </pc:spChg>
        <pc:spChg chg="del mod ord">
          <ac:chgData name="Joe Sutton" userId="f3319221b860c400" providerId="LiveId" clId="{C06208BB-06F7-4635-8385-C35A11A50794}" dt="2023-08-20T06:51:21.220" v="595" actId="700"/>
          <ac:spMkLst>
            <pc:docMk/>
            <pc:sldMk cId="0" sldId="285"/>
            <ac:spMk id="3" creationId="{00000000-0000-0000-0000-000000000000}"/>
          </ac:spMkLst>
        </pc:spChg>
        <pc:spChg chg="add del mod ord">
          <ac:chgData name="Joe Sutton" userId="f3319221b860c400" providerId="LiveId" clId="{C06208BB-06F7-4635-8385-C35A11A50794}" dt="2023-08-20T06:52:24.714" v="717" actId="478"/>
          <ac:spMkLst>
            <pc:docMk/>
            <pc:sldMk cId="0" sldId="285"/>
            <ac:spMk id="4" creationId="{8567C00E-4E9A-6C19-EB4A-FA83EB80C11D}"/>
          </ac:spMkLst>
        </pc:spChg>
        <pc:spChg chg="add del mod ord">
          <ac:chgData name="Joe Sutton" userId="f3319221b860c400" providerId="LiveId" clId="{C06208BB-06F7-4635-8385-C35A11A50794}" dt="2023-08-20T06:52:22.486" v="716" actId="478"/>
          <ac:spMkLst>
            <pc:docMk/>
            <pc:sldMk cId="0" sldId="285"/>
            <ac:spMk id="5" creationId="{B052F927-0C29-1D03-CE67-DDFEBA089F85}"/>
          </ac:spMkLst>
        </pc:spChg>
      </pc:sldChg>
      <pc:sldChg chg="addSp delSp modSp add mod modClrScheme chgLayout">
        <pc:chgData name="Joe Sutton" userId="f3319221b860c400" providerId="LiveId" clId="{C06208BB-06F7-4635-8385-C35A11A50794}" dt="2023-08-20T06:40:04.788" v="270" actId="27636"/>
        <pc:sldMkLst>
          <pc:docMk/>
          <pc:sldMk cId="2904437652" sldId="286"/>
        </pc:sldMkLst>
        <pc:spChg chg="mod ord">
          <ac:chgData name="Joe Sutton" userId="f3319221b860c400" providerId="LiveId" clId="{C06208BB-06F7-4635-8385-C35A11A50794}" dt="2023-08-20T06:37:25.908" v="161" actId="20577"/>
          <ac:spMkLst>
            <pc:docMk/>
            <pc:sldMk cId="2904437652" sldId="286"/>
            <ac:spMk id="2" creationId="{00000000-0000-0000-0000-000000000000}"/>
          </ac:spMkLst>
        </pc:spChg>
        <pc:spChg chg="del">
          <ac:chgData name="Joe Sutton" userId="f3319221b860c400" providerId="LiveId" clId="{C06208BB-06F7-4635-8385-C35A11A50794}" dt="2023-08-20T06:36:29.098" v="22" actId="700"/>
          <ac:spMkLst>
            <pc:docMk/>
            <pc:sldMk cId="2904437652" sldId="286"/>
            <ac:spMk id="3" creationId="{00000000-0000-0000-0000-000000000000}"/>
          </ac:spMkLst>
        </pc:spChg>
        <pc:spChg chg="del mod">
          <ac:chgData name="Joe Sutton" userId="f3319221b860c400" providerId="LiveId" clId="{C06208BB-06F7-4635-8385-C35A11A50794}" dt="2023-08-20T06:36:29.098" v="22" actId="700"/>
          <ac:spMkLst>
            <pc:docMk/>
            <pc:sldMk cId="2904437652" sldId="286"/>
            <ac:spMk id="4" creationId="{00000000-0000-0000-0000-000000000000}"/>
          </ac:spMkLst>
        </pc:spChg>
        <pc:spChg chg="add del mod ord">
          <ac:chgData name="Joe Sutton" userId="f3319221b860c400" providerId="LiveId" clId="{C06208BB-06F7-4635-8385-C35A11A50794}" dt="2023-08-20T06:36:31.091" v="24" actId="700"/>
          <ac:spMkLst>
            <pc:docMk/>
            <pc:sldMk cId="2904437652" sldId="286"/>
            <ac:spMk id="5" creationId="{9C4727D9-3B84-F342-E689-B7D06A1445AE}"/>
          </ac:spMkLst>
        </pc:spChg>
        <pc:spChg chg="add del mod ord">
          <ac:chgData name="Joe Sutton" userId="f3319221b860c400" providerId="LiveId" clId="{C06208BB-06F7-4635-8385-C35A11A50794}" dt="2023-08-20T06:36:31.091" v="24" actId="700"/>
          <ac:spMkLst>
            <pc:docMk/>
            <pc:sldMk cId="2904437652" sldId="286"/>
            <ac:spMk id="6" creationId="{5CD92C5B-15EF-B43D-A266-DE172582FEA6}"/>
          </ac:spMkLst>
        </pc:spChg>
        <pc:spChg chg="add del mod ord">
          <ac:chgData name="Joe Sutton" userId="f3319221b860c400" providerId="LiveId" clId="{C06208BB-06F7-4635-8385-C35A11A50794}" dt="2023-08-20T06:36:36.890" v="28" actId="700"/>
          <ac:spMkLst>
            <pc:docMk/>
            <pc:sldMk cId="2904437652" sldId="286"/>
            <ac:spMk id="7" creationId="{698934A6-FFEC-A4FC-0CBB-ACA5AD21EF48}"/>
          </ac:spMkLst>
        </pc:spChg>
        <pc:spChg chg="add del mod ord">
          <ac:chgData name="Joe Sutton" userId="f3319221b860c400" providerId="LiveId" clId="{C06208BB-06F7-4635-8385-C35A11A50794}" dt="2023-08-20T06:36:39.293" v="30" actId="700"/>
          <ac:spMkLst>
            <pc:docMk/>
            <pc:sldMk cId="2904437652" sldId="286"/>
            <ac:spMk id="8" creationId="{0F269E7A-C7A0-756E-AD1D-10C463234AC7}"/>
          </ac:spMkLst>
        </pc:spChg>
        <pc:spChg chg="add mod ord">
          <ac:chgData name="Joe Sutton" userId="f3319221b860c400" providerId="LiveId" clId="{C06208BB-06F7-4635-8385-C35A11A50794}" dt="2023-08-20T06:40:00.280" v="259" actId="27636"/>
          <ac:spMkLst>
            <pc:docMk/>
            <pc:sldMk cId="2904437652" sldId="286"/>
            <ac:spMk id="9" creationId="{1FEA7AC6-8CDC-9BEC-0950-4CC94A7747DA}"/>
          </ac:spMkLst>
        </pc:spChg>
        <pc:spChg chg="add mod ord">
          <ac:chgData name="Joe Sutton" userId="f3319221b860c400" providerId="LiveId" clId="{C06208BB-06F7-4635-8385-C35A11A50794}" dt="2023-08-20T06:40:04.788" v="270" actId="27636"/>
          <ac:spMkLst>
            <pc:docMk/>
            <pc:sldMk cId="2904437652" sldId="286"/>
            <ac:spMk id="10" creationId="{7B5903BE-57C1-034E-A1C0-3F8D8C89B154}"/>
          </ac:spMkLst>
        </pc:spChg>
      </pc:sldChg>
      <pc:sldChg chg="delSp modSp new mod">
        <pc:chgData name="Joe Sutton" userId="f3319221b860c400" providerId="LiveId" clId="{C06208BB-06F7-4635-8385-C35A11A50794}" dt="2023-08-20T06:45:11.479" v="490" actId="478"/>
        <pc:sldMkLst>
          <pc:docMk/>
          <pc:sldMk cId="2630781512" sldId="287"/>
        </pc:sldMkLst>
        <pc:spChg chg="mod">
          <ac:chgData name="Joe Sutton" userId="f3319221b860c400" providerId="LiveId" clId="{C06208BB-06F7-4635-8385-C35A11A50794}" dt="2023-08-20T06:45:02.132" v="488" actId="27636"/>
          <ac:spMkLst>
            <pc:docMk/>
            <pc:sldMk cId="2630781512" sldId="287"/>
            <ac:spMk id="2" creationId="{8E20A698-52BF-CA40-B06C-989069B45320}"/>
          </ac:spMkLst>
        </pc:spChg>
        <pc:spChg chg="del">
          <ac:chgData name="Joe Sutton" userId="f3319221b860c400" providerId="LiveId" clId="{C06208BB-06F7-4635-8385-C35A11A50794}" dt="2023-08-20T06:45:10.129" v="489" actId="478"/>
          <ac:spMkLst>
            <pc:docMk/>
            <pc:sldMk cId="2630781512" sldId="287"/>
            <ac:spMk id="3" creationId="{B41DFD26-8759-1A20-BA0D-749C70052218}"/>
          </ac:spMkLst>
        </pc:spChg>
        <pc:spChg chg="del">
          <ac:chgData name="Joe Sutton" userId="f3319221b860c400" providerId="LiveId" clId="{C06208BB-06F7-4635-8385-C35A11A50794}" dt="2023-08-20T06:45:11.479" v="490" actId="478"/>
          <ac:spMkLst>
            <pc:docMk/>
            <pc:sldMk cId="2630781512" sldId="287"/>
            <ac:spMk id="4" creationId="{35018C03-F930-7858-957D-5A4368C0281D}"/>
          </ac:spMkLst>
        </pc:spChg>
      </pc:sldChg>
      <pc:sldChg chg="delSp modSp new mod">
        <pc:chgData name="Joe Sutton" userId="f3319221b860c400" providerId="LiveId" clId="{C06208BB-06F7-4635-8385-C35A11A50794}" dt="2023-08-20T06:49:08.963" v="590" actId="13926"/>
        <pc:sldMkLst>
          <pc:docMk/>
          <pc:sldMk cId="3293032256" sldId="288"/>
        </pc:sldMkLst>
        <pc:spChg chg="mod">
          <ac:chgData name="Joe Sutton" userId="f3319221b860c400" providerId="LiveId" clId="{C06208BB-06F7-4635-8385-C35A11A50794}" dt="2023-08-20T06:49:08.963" v="590" actId="13926"/>
          <ac:spMkLst>
            <pc:docMk/>
            <pc:sldMk cId="3293032256" sldId="288"/>
            <ac:spMk id="2" creationId="{DBBBA332-C03A-44D2-6528-6235BD97AA22}"/>
          </ac:spMkLst>
        </pc:spChg>
        <pc:spChg chg="del">
          <ac:chgData name="Joe Sutton" userId="f3319221b860c400" providerId="LiveId" clId="{C06208BB-06F7-4635-8385-C35A11A50794}" dt="2023-08-20T06:47:37.898" v="564" actId="478"/>
          <ac:spMkLst>
            <pc:docMk/>
            <pc:sldMk cId="3293032256" sldId="288"/>
            <ac:spMk id="3" creationId="{201D43F8-A78E-7C40-3DF5-93D549680CB8}"/>
          </ac:spMkLst>
        </pc:spChg>
        <pc:spChg chg="del">
          <ac:chgData name="Joe Sutton" userId="f3319221b860c400" providerId="LiveId" clId="{C06208BB-06F7-4635-8385-C35A11A50794}" dt="2023-08-20T06:47:36.789" v="563" actId="478"/>
          <ac:spMkLst>
            <pc:docMk/>
            <pc:sldMk cId="3293032256" sldId="288"/>
            <ac:spMk id="4" creationId="{2C12EFF7-FC34-E05B-BE06-A11E96CAAA64}"/>
          </ac:spMkLst>
        </pc:spChg>
      </pc:sldChg>
      <pc:sldMasterChg chg="delSldLayout modSldLayout">
        <pc:chgData name="Joe Sutton" userId="f3319221b860c400" providerId="LiveId" clId="{C06208BB-06F7-4635-8385-C35A11A50794}" dt="2023-08-20T06:45:39.331" v="491" actId="16037"/>
        <pc:sldMasterMkLst>
          <pc:docMk/>
          <pc:sldMasterMk cId="0" sldId="2147483648"/>
        </pc:sldMasterMkLst>
        <pc:sldLayoutChg chg="modSp">
          <pc:chgData name="Joe Sutton" userId="f3319221b860c400" providerId="LiveId" clId="{C06208BB-06F7-4635-8385-C35A11A50794}" dt="2023-08-20T06:39:21.512" v="248" actId="2711"/>
          <pc:sldLayoutMkLst>
            <pc:docMk/>
            <pc:sldMasterMk cId="0" sldId="2147483648"/>
            <pc:sldLayoutMk cId="0" sldId="2147483649"/>
          </pc:sldLayoutMkLst>
          <pc:spChg chg="mod">
            <ac:chgData name="Joe Sutton" userId="f3319221b860c400" providerId="LiveId" clId="{C06208BB-06F7-4635-8385-C35A11A50794}" dt="2023-08-20T06:39:15.661" v="246" actId="2711"/>
            <ac:spMkLst>
              <pc:docMk/>
              <pc:sldMasterMk cId="0" sldId="2147483648"/>
              <pc:sldLayoutMk cId="0" sldId="2147483649"/>
              <ac:spMk id="2" creationId="{00000000-0000-0000-0000-000000000000}"/>
            </ac:spMkLst>
          </pc:spChg>
          <pc:spChg chg="mod">
            <ac:chgData name="Joe Sutton" userId="f3319221b860c400" providerId="LiveId" clId="{C06208BB-06F7-4635-8385-C35A11A50794}" dt="2023-08-20T06:39:18.677" v="247" actId="2711"/>
            <ac:spMkLst>
              <pc:docMk/>
              <pc:sldMasterMk cId="0" sldId="2147483648"/>
              <pc:sldLayoutMk cId="0" sldId="2147483649"/>
              <ac:spMk id="3" creationId="{00000000-0000-0000-0000-000000000000}"/>
            </ac:spMkLst>
          </pc:spChg>
          <pc:spChg chg="mod">
            <ac:chgData name="Joe Sutton" userId="f3319221b860c400" providerId="LiveId" clId="{C06208BB-06F7-4635-8385-C35A11A50794}" dt="2023-08-20T06:39:21.512" v="248" actId="2711"/>
            <ac:spMkLst>
              <pc:docMk/>
              <pc:sldMasterMk cId="0" sldId="2147483648"/>
              <pc:sldLayoutMk cId="0" sldId="2147483649"/>
              <ac:spMk id="4" creationId="{00000000-0000-0000-0000-000000000000}"/>
            </ac:spMkLst>
          </pc:spChg>
        </pc:sldLayoutChg>
        <pc:sldLayoutChg chg="modSp">
          <pc:chgData name="Joe Sutton" userId="f3319221b860c400" providerId="LiveId" clId="{C06208BB-06F7-4635-8385-C35A11A50794}" dt="2023-08-20T06:39:27.848" v="250" actId="2711"/>
          <pc:sldLayoutMkLst>
            <pc:docMk/>
            <pc:sldMasterMk cId="0" sldId="2147483648"/>
            <pc:sldLayoutMk cId="0" sldId="2147483650"/>
          </pc:sldLayoutMkLst>
          <pc:spChg chg="mod">
            <ac:chgData name="Joe Sutton" userId="f3319221b860c400" providerId="LiveId" clId="{C06208BB-06F7-4635-8385-C35A11A50794}" dt="2023-08-20T06:39:25.348" v="249" actId="2711"/>
            <ac:spMkLst>
              <pc:docMk/>
              <pc:sldMasterMk cId="0" sldId="2147483648"/>
              <pc:sldLayoutMk cId="0" sldId="2147483650"/>
              <ac:spMk id="2" creationId="{00000000-0000-0000-0000-000000000000}"/>
            </ac:spMkLst>
          </pc:spChg>
          <pc:spChg chg="mod">
            <ac:chgData name="Joe Sutton" userId="f3319221b860c400" providerId="LiveId" clId="{C06208BB-06F7-4635-8385-C35A11A50794}" dt="2023-08-20T06:39:27.848" v="250" actId="2711"/>
            <ac:spMkLst>
              <pc:docMk/>
              <pc:sldMasterMk cId="0" sldId="2147483648"/>
              <pc:sldLayoutMk cId="0" sldId="2147483650"/>
              <ac:spMk id="3" creationId="{00000000-0000-0000-0000-000000000000}"/>
            </ac:spMkLst>
          </pc:spChg>
        </pc:sldLayoutChg>
        <pc:sldLayoutChg chg="modSp del">
          <pc:chgData name="Joe Sutton" userId="f3319221b860c400" providerId="LiveId" clId="{C06208BB-06F7-4635-8385-C35A11A50794}" dt="2023-08-20T06:39:42.938" v="254" actId="2696"/>
          <pc:sldLayoutMkLst>
            <pc:docMk/>
            <pc:sldMasterMk cId="0" sldId="2147483648"/>
            <pc:sldLayoutMk cId="0" sldId="2147483651"/>
          </pc:sldLayoutMkLst>
          <pc:spChg chg="mod">
            <ac:chgData name="Joe Sutton" userId="f3319221b860c400" providerId="LiveId" clId="{C06208BB-06F7-4635-8385-C35A11A50794}" dt="2023-08-20T06:39:30.575" v="252" actId="2711"/>
            <ac:spMkLst>
              <pc:docMk/>
              <pc:sldMasterMk cId="0" sldId="2147483648"/>
              <pc:sldLayoutMk cId="0" sldId="2147483651"/>
              <ac:spMk id="2" creationId="{00000000-0000-0000-0000-000000000000}"/>
            </ac:spMkLst>
          </pc:spChg>
          <pc:spChg chg="mod">
            <ac:chgData name="Joe Sutton" userId="f3319221b860c400" providerId="LiveId" clId="{C06208BB-06F7-4635-8385-C35A11A50794}" dt="2023-08-20T06:39:32.863" v="253" actId="2711"/>
            <ac:spMkLst>
              <pc:docMk/>
              <pc:sldMasterMk cId="0" sldId="2147483648"/>
              <pc:sldLayoutMk cId="0" sldId="2147483651"/>
              <ac:spMk id="3" creationId="{00000000-0000-0000-0000-000000000000}"/>
            </ac:spMkLst>
          </pc:spChg>
        </pc:sldLayoutChg>
        <pc:sldLayoutChg chg="del">
          <pc:chgData name="Joe Sutton" userId="f3319221b860c400" providerId="LiveId" clId="{C06208BB-06F7-4635-8385-C35A11A50794}" dt="2023-08-20T06:39:50.276" v="255" actId="2696"/>
          <pc:sldLayoutMkLst>
            <pc:docMk/>
            <pc:sldMasterMk cId="0" sldId="2147483648"/>
            <pc:sldLayoutMk cId="0" sldId="2147483653"/>
          </pc:sldLayoutMkLst>
        </pc:sldLayoutChg>
        <pc:sldLayoutChg chg="modSp">
          <pc:chgData name="Joe Sutton" userId="f3319221b860c400" providerId="LiveId" clId="{C06208BB-06F7-4635-8385-C35A11A50794}" dt="2023-08-20T06:38:54.941" v="245" actId="2711"/>
          <pc:sldLayoutMkLst>
            <pc:docMk/>
            <pc:sldMasterMk cId="0" sldId="2147483648"/>
            <pc:sldLayoutMk cId="0" sldId="2147483654"/>
          </pc:sldLayoutMkLst>
          <pc:spChg chg="mod">
            <ac:chgData name="Joe Sutton" userId="f3319221b860c400" providerId="LiveId" clId="{C06208BB-06F7-4635-8385-C35A11A50794}" dt="2023-08-20T06:38:43.601" v="194" actId="2711"/>
            <ac:spMkLst>
              <pc:docMk/>
              <pc:sldMasterMk cId="0" sldId="2147483648"/>
              <pc:sldLayoutMk cId="0" sldId="2147483654"/>
              <ac:spMk id="2" creationId="{00000000-0000-0000-0000-000000000000}"/>
            </ac:spMkLst>
          </pc:spChg>
          <pc:spChg chg="mod">
            <ac:chgData name="Joe Sutton" userId="f3319221b860c400" providerId="LiveId" clId="{C06208BB-06F7-4635-8385-C35A11A50794}" dt="2023-08-20T06:38:54.941" v="245" actId="2711"/>
            <ac:spMkLst>
              <pc:docMk/>
              <pc:sldMasterMk cId="0" sldId="2147483648"/>
              <pc:sldLayoutMk cId="0" sldId="2147483654"/>
              <ac:spMk id="3" creationId="{00000000-0000-0000-0000-000000000000}"/>
            </ac:spMkLst>
          </pc:spChg>
          <pc:spChg chg="mod">
            <ac:chgData name="Joe Sutton" userId="f3319221b860c400" providerId="LiveId" clId="{C06208BB-06F7-4635-8385-C35A11A50794}" dt="2023-08-20T06:38:48.092" v="244" actId="2711"/>
            <ac:spMkLst>
              <pc:docMk/>
              <pc:sldMasterMk cId="0" sldId="2147483648"/>
              <pc:sldLayoutMk cId="0" sldId="2147483654"/>
              <ac:spMk id="4" creationId="{00000000-0000-0000-0000-000000000000}"/>
            </ac:spMkLst>
          </pc:spChg>
        </pc:sldLayoutChg>
        <pc:sldLayoutChg chg="modSp">
          <pc:chgData name="Joe Sutton" userId="f3319221b860c400" providerId="LiveId" clId="{C06208BB-06F7-4635-8385-C35A11A50794}" dt="2023-08-20T06:40:05.754" v="275" actId="404"/>
          <pc:sldLayoutMkLst>
            <pc:docMk/>
            <pc:sldMasterMk cId="0" sldId="2147483648"/>
            <pc:sldLayoutMk cId="0" sldId="2147483655"/>
          </pc:sldLayoutMkLst>
          <pc:spChg chg="mod">
            <ac:chgData name="Joe Sutton" userId="f3319221b860c400" providerId="LiveId" clId="{C06208BB-06F7-4635-8385-C35A11A50794}" dt="2023-08-20T06:39:57.299" v="256" actId="2711"/>
            <ac:spMkLst>
              <pc:docMk/>
              <pc:sldMasterMk cId="0" sldId="2147483648"/>
              <pc:sldLayoutMk cId="0" sldId="2147483655"/>
              <ac:spMk id="2" creationId="{00000000-0000-0000-0000-000000000000}"/>
            </ac:spMkLst>
          </pc:spChg>
          <pc:spChg chg="mod">
            <ac:chgData name="Joe Sutton" userId="f3319221b860c400" providerId="LiveId" clId="{C06208BB-06F7-4635-8385-C35A11A50794}" dt="2023-08-20T06:40:00.098" v="258" actId="2711"/>
            <ac:spMkLst>
              <pc:docMk/>
              <pc:sldMasterMk cId="0" sldId="2147483648"/>
              <pc:sldLayoutMk cId="0" sldId="2147483655"/>
              <ac:spMk id="3" creationId="{00000000-0000-0000-0000-000000000000}"/>
            </ac:spMkLst>
          </pc:spChg>
          <pc:spChg chg="mod">
            <ac:chgData name="Joe Sutton" userId="f3319221b860c400" providerId="LiveId" clId="{C06208BB-06F7-4635-8385-C35A11A50794}" dt="2023-08-20T06:40:05.754" v="275" actId="404"/>
            <ac:spMkLst>
              <pc:docMk/>
              <pc:sldMasterMk cId="0" sldId="2147483648"/>
              <pc:sldLayoutMk cId="0" sldId="2147483655"/>
              <ac:spMk id="4" creationId="{00000000-0000-0000-0000-000000000000}"/>
            </ac:spMkLst>
          </pc:spChg>
        </pc:sldLayoutChg>
        <pc:sldLayoutChg chg="modSp">
          <pc:chgData name="Joe Sutton" userId="f3319221b860c400" providerId="LiveId" clId="{C06208BB-06F7-4635-8385-C35A11A50794}" dt="2023-08-20T06:40:15.483" v="277" actId="2711"/>
          <pc:sldLayoutMkLst>
            <pc:docMk/>
            <pc:sldMasterMk cId="0" sldId="2147483648"/>
            <pc:sldLayoutMk cId="0" sldId="2147483656"/>
          </pc:sldLayoutMkLst>
          <pc:spChg chg="mod">
            <ac:chgData name="Joe Sutton" userId="f3319221b860c400" providerId="LiveId" clId="{C06208BB-06F7-4635-8385-C35A11A50794}" dt="2023-08-20T06:40:12.794" v="276" actId="2711"/>
            <ac:spMkLst>
              <pc:docMk/>
              <pc:sldMasterMk cId="0" sldId="2147483648"/>
              <pc:sldLayoutMk cId="0" sldId="2147483656"/>
              <ac:spMk id="2" creationId="{00000000-0000-0000-0000-000000000000}"/>
            </ac:spMkLst>
          </pc:spChg>
          <pc:spChg chg="mod">
            <ac:chgData name="Joe Sutton" userId="f3319221b860c400" providerId="LiveId" clId="{C06208BB-06F7-4635-8385-C35A11A50794}" dt="2023-08-20T06:40:15.483" v="277" actId="2711"/>
            <ac:spMkLst>
              <pc:docMk/>
              <pc:sldMasterMk cId="0" sldId="2147483648"/>
              <pc:sldLayoutMk cId="0" sldId="2147483656"/>
              <ac:spMk id="3" creationId="{00000000-0000-0000-0000-000000000000}"/>
            </ac:spMkLst>
          </pc:spChg>
        </pc:sldLayoutChg>
        <pc:sldLayoutChg chg="modSp">
          <pc:chgData name="Joe Sutton" userId="f3319221b860c400" providerId="LiveId" clId="{C06208BB-06F7-4635-8385-C35A11A50794}" dt="2023-08-20T06:45:39.331" v="491" actId="16037"/>
          <pc:sldLayoutMkLst>
            <pc:docMk/>
            <pc:sldMasterMk cId="0" sldId="2147483648"/>
            <pc:sldLayoutMk cId="0" sldId="2147483667"/>
          </pc:sldLayoutMkLst>
          <pc:spChg chg="mod">
            <ac:chgData name="Joe Sutton" userId="f3319221b860c400" providerId="LiveId" clId="{C06208BB-06F7-4635-8385-C35A11A50794}" dt="2023-08-20T06:45:39.331" v="491" actId="16037"/>
            <ac:spMkLst>
              <pc:docMk/>
              <pc:sldMasterMk cId="0" sldId="2147483648"/>
              <pc:sldLayoutMk cId="0" sldId="2147483667"/>
              <ac:spMk id="2" creationId="{00000000-0000-0000-0000-000000000000}"/>
            </ac:spMkLst>
          </pc:spChg>
        </pc:sldLayoutChg>
      </pc:sldMaster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A9B0C51F-58D5-1912-D40B-67B3C1353B82}"/>
              </a:ext>
            </a:extLst>
          </p:cNvPr>
          <p:cNvSpPr>
            <a:spLocks noGrp="1"/>
          </p:cNvSpPr>
          <p:nvPr>
            <p:ph type="hdr" sz="quarter"/>
          </p:nvPr>
        </p:nvSpPr>
        <p:spPr>
          <a:xfrm>
            <a:off x="0" y="0"/>
            <a:ext cx="5283200" cy="344488"/>
          </a:xfrm>
          <a:prstGeom prst="rect">
            <a:avLst/>
          </a:prstGeom>
        </p:spPr>
        <p:txBody>
          <a:bodyPr vert="horz" lIns="91440" tIns="45720" rIns="91440" bIns="45720" rtlCol="0"/>
          <a:lstStyle>
            <a:lvl1pPr algn="l">
              <a:defRPr sz="1200"/>
            </a:lvl1pPr>
          </a:lstStyle>
          <a:p>
            <a:endParaRPr lang="en-GB"/>
          </a:p>
        </p:txBody>
      </p:sp>
      <p:sp>
        <p:nvSpPr>
          <p:cNvPr id="3" name="Date Placeholder 2">
            <a:extLst>
              <a:ext uri="{FF2B5EF4-FFF2-40B4-BE49-F238E27FC236}">
                <a16:creationId xmlns:a16="http://schemas.microsoft.com/office/drawing/2014/main" id="{2D24FC92-6FE2-F61F-5A83-17EC61109CE9}"/>
              </a:ext>
            </a:extLst>
          </p:cNvPr>
          <p:cNvSpPr>
            <a:spLocks noGrp="1"/>
          </p:cNvSpPr>
          <p:nvPr>
            <p:ph type="dt" sz="quarter" idx="1"/>
          </p:nvPr>
        </p:nvSpPr>
        <p:spPr>
          <a:xfrm>
            <a:off x="6905625" y="0"/>
            <a:ext cx="5283200" cy="344488"/>
          </a:xfrm>
          <a:prstGeom prst="rect">
            <a:avLst/>
          </a:prstGeom>
        </p:spPr>
        <p:txBody>
          <a:bodyPr vert="horz" lIns="91440" tIns="45720" rIns="91440" bIns="45720" rtlCol="0"/>
          <a:lstStyle>
            <a:lvl1pPr algn="r">
              <a:defRPr sz="1200"/>
            </a:lvl1pPr>
          </a:lstStyle>
          <a:p>
            <a:fld id="{4A98CFE2-5225-4997-9B73-9C608E9A9A5E}" type="datetimeFigureOut">
              <a:rPr lang="en-GB" smtClean="0"/>
              <a:t>20/08/2023</a:t>
            </a:fld>
            <a:endParaRPr lang="en-GB"/>
          </a:p>
        </p:txBody>
      </p:sp>
      <p:sp>
        <p:nvSpPr>
          <p:cNvPr id="4" name="Footer Placeholder 3">
            <a:extLst>
              <a:ext uri="{FF2B5EF4-FFF2-40B4-BE49-F238E27FC236}">
                <a16:creationId xmlns:a16="http://schemas.microsoft.com/office/drawing/2014/main" id="{627F5E78-A468-3EA8-FF07-01423217AB0B}"/>
              </a:ext>
            </a:extLst>
          </p:cNvPr>
          <p:cNvSpPr>
            <a:spLocks noGrp="1"/>
          </p:cNvSpPr>
          <p:nvPr>
            <p:ph type="ftr" sz="quarter" idx="2"/>
          </p:nvPr>
        </p:nvSpPr>
        <p:spPr>
          <a:xfrm>
            <a:off x="0" y="6513513"/>
            <a:ext cx="5283200" cy="344487"/>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a:extLst>
              <a:ext uri="{FF2B5EF4-FFF2-40B4-BE49-F238E27FC236}">
                <a16:creationId xmlns:a16="http://schemas.microsoft.com/office/drawing/2014/main" id="{D102F52D-3EC5-4EFF-9BF6-17ED3070B445}"/>
              </a:ext>
            </a:extLst>
          </p:cNvPr>
          <p:cNvSpPr>
            <a:spLocks noGrp="1"/>
          </p:cNvSpPr>
          <p:nvPr>
            <p:ph type="sldNum" sz="quarter" idx="3"/>
          </p:nvPr>
        </p:nvSpPr>
        <p:spPr>
          <a:xfrm>
            <a:off x="6905625" y="6513513"/>
            <a:ext cx="5283200" cy="344487"/>
          </a:xfrm>
          <a:prstGeom prst="rect">
            <a:avLst/>
          </a:prstGeom>
        </p:spPr>
        <p:txBody>
          <a:bodyPr vert="horz" lIns="91440" tIns="45720" rIns="91440" bIns="45720" rtlCol="0" anchor="b"/>
          <a:lstStyle>
            <a:lvl1pPr algn="r">
              <a:defRPr sz="1200"/>
            </a:lvl1pPr>
          </a:lstStyle>
          <a:p>
            <a:fld id="{CB44C804-95FA-4685-8071-A760AB55E4F1}" type="slidenum">
              <a:rPr lang="en-GB" smtClean="0"/>
              <a:t>‹#›</a:t>
            </a:fld>
            <a:endParaRPr lang="en-GB"/>
          </a:p>
        </p:txBody>
      </p:sp>
    </p:spTree>
    <p:extLst>
      <p:ext uri="{BB962C8B-B14F-4D97-AF65-F5344CB8AC3E}">
        <p14:creationId xmlns:p14="http://schemas.microsoft.com/office/powerpoint/2010/main" val="427126324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5283200" cy="3444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6905625" y="0"/>
            <a:ext cx="5283200" cy="344488"/>
          </a:xfrm>
          <a:prstGeom prst="rect">
            <a:avLst/>
          </a:prstGeom>
        </p:spPr>
        <p:txBody>
          <a:bodyPr vert="horz" lIns="91440" tIns="45720" rIns="91440" bIns="45720" rtlCol="0"/>
          <a:lstStyle>
            <a:lvl1pPr algn="r">
              <a:defRPr sz="1200"/>
            </a:lvl1pPr>
          </a:lstStyle>
          <a:p>
            <a:fld id="{5BB6EAFA-B283-4F42-A6C7-838610DFE11A}" type="datetimeFigureOut">
              <a:rPr lang="en-GB" smtClean="0"/>
              <a:t>20/08/2023</a:t>
            </a:fld>
            <a:endParaRPr lang="en-GB"/>
          </a:p>
        </p:txBody>
      </p:sp>
      <p:sp>
        <p:nvSpPr>
          <p:cNvPr id="4" name="Slide Image Placeholder 3"/>
          <p:cNvSpPr>
            <a:spLocks noGrp="1" noRot="1" noChangeAspect="1"/>
          </p:cNvSpPr>
          <p:nvPr>
            <p:ph type="sldImg" idx="2"/>
          </p:nvPr>
        </p:nvSpPr>
        <p:spPr>
          <a:xfrm>
            <a:off x="4038600" y="857250"/>
            <a:ext cx="4114800" cy="2314575"/>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1219200" y="3300413"/>
            <a:ext cx="9753600" cy="2700337"/>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6513513"/>
            <a:ext cx="5283200" cy="3444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6905625" y="6513513"/>
            <a:ext cx="5283200" cy="344487"/>
          </a:xfrm>
          <a:prstGeom prst="rect">
            <a:avLst/>
          </a:prstGeom>
        </p:spPr>
        <p:txBody>
          <a:bodyPr vert="horz" lIns="91440" tIns="45720" rIns="91440" bIns="45720" rtlCol="0" anchor="b"/>
          <a:lstStyle>
            <a:lvl1pPr algn="r">
              <a:defRPr sz="1200"/>
            </a:lvl1pPr>
          </a:lstStyle>
          <a:p>
            <a:fld id="{18A9BEDA-7B8A-47B6-8F31-BDFBF183B29B}" type="slidenum">
              <a:rPr lang="en-GB" smtClean="0"/>
              <a:t>‹#›</a:t>
            </a:fld>
            <a:endParaRPr lang="en-GB"/>
          </a:p>
        </p:txBody>
      </p:sp>
    </p:spTree>
    <p:extLst>
      <p:ext uri="{BB962C8B-B14F-4D97-AF65-F5344CB8AC3E}">
        <p14:creationId xmlns:p14="http://schemas.microsoft.com/office/powerpoint/2010/main" val="219723954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bmp"/><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bmp"/><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bmp"/><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bmp"/><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bmp"/><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1.bmp"/><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1.bmp"/><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1.bmp"/><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bmp"/><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1.bmp"/><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1.bmp"/><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bmp"/><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bmp"/><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bmp"/><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1.bmp"/><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1.bmp"/><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1.bmp"/><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2" Type="http://schemas.openxmlformats.org/officeDocument/2006/relationships/image" Target="../media/image1.bmp"/><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2" Type="http://schemas.openxmlformats.org/officeDocument/2006/relationships/image" Target="../media/image1.bmp"/><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2" Type="http://schemas.openxmlformats.org/officeDocument/2006/relationships/image" Target="../media/image1.bmp"/><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bmp"/><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bmp"/><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bmp"/><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bmp"/><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bmp"/><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bmp"/><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bmp"/><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876300" y="1778000"/>
            <a:ext cx="10414000" cy="13208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7420">
                <a:solidFill>
                  <a:srgbClr val="472A05"/>
                </a:solidFill>
                <a:latin typeface="Josefin Sans" pitchFamily="2" charset="0"/>
              </a:defRPr>
            </a:lvl1pPr>
          </a:lstStyle>
          <a:p>
            <a:pPr algn="l"/>
            <a:endParaRPr dirty="0"/>
          </a:p>
        </p:txBody>
      </p:sp>
      <p:sp>
        <p:nvSpPr>
          <p:cNvPr id="3" name="New Shape"/>
          <p:cNvSpPr>
            <a:spLocks noGrp="1"/>
          </p:cNvSpPr>
          <p:nvPr>
            <p:ph type="body" idx="1"/>
          </p:nvPr>
        </p:nvSpPr>
        <p:spPr>
          <a:xfrm>
            <a:off x="876300" y="3111499"/>
            <a:ext cx="10414000" cy="952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ctr">
              <a:defRPr sz="5600">
                <a:solidFill>
                  <a:srgbClr val="472A05"/>
                </a:solidFill>
                <a:latin typeface="Josefin Sans" pitchFamily="2" charset="0"/>
              </a:defRPr>
            </a:lvl1pPr>
          </a:lstStyle>
          <a:p>
            <a:pPr algn="ctr"/>
            <a:endParaRPr dirty="0"/>
          </a:p>
        </p:txBody>
      </p:sp>
      <p:sp>
        <p:nvSpPr>
          <p:cNvPr id="4" name="New Shape"/>
          <p:cNvSpPr>
            <a:spLocks noGrp="1"/>
          </p:cNvSpPr>
          <p:nvPr>
            <p:ph type="body" idx="2"/>
          </p:nvPr>
        </p:nvSpPr>
        <p:spPr>
          <a:xfrm>
            <a:off x="869950" y="4063999"/>
            <a:ext cx="10426700" cy="8890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ctr">
              <a:defRPr sz="6300">
                <a:solidFill>
                  <a:srgbClr val="472A05"/>
                </a:solidFill>
                <a:latin typeface="Josefin Sans" pitchFamily="2" charset="0"/>
              </a:defRPr>
            </a:lvl1pPr>
          </a:lstStyle>
          <a:p>
            <a:pPr algn="ctr"/>
            <a:endParaRPr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1035049" y="857250"/>
            <a:ext cx="9505950" cy="43053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t">
            <a:normAutofit/>
          </a:bodyPr>
          <a:lstStyle>
            <a:lvl1pPr algn="l">
              <a:defRPr sz="4993">
                <a:solidFill>
                  <a:srgbClr val="472A05"/>
                </a:solidFill>
              </a:defRPr>
            </a:lvl1pPr>
          </a:lstStyle>
          <a:p>
            <a:pPr algn="l"/>
            <a:endParaRPr/>
          </a:p>
        </p:txBody>
      </p:sp>
      <p:sp>
        <p:nvSpPr>
          <p:cNvPr id="3" name="New Shape"/>
          <p:cNvSpPr>
            <a:spLocks noGrp="1"/>
          </p:cNvSpPr>
          <p:nvPr>
            <p:ph type="body" idx="1"/>
          </p:nvPr>
        </p:nvSpPr>
        <p:spPr>
          <a:xfrm>
            <a:off x="1143000" y="5460999"/>
            <a:ext cx="7620000" cy="6540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900">
                <a:solidFill>
                  <a:srgbClr val="472A05"/>
                </a:solidFill>
              </a:defRPr>
            </a:lvl1pPr>
          </a:lstStyle>
          <a:p>
            <a:pPr algn="l"/>
            <a:endParaRPr/>
          </a:p>
        </p:txBody>
      </p:sp>
      <p:sp>
        <p:nvSpPr>
          <p:cNvPr id="4" name="New Shape"/>
          <p:cNvSpPr>
            <a:spLocks noGrp="1"/>
          </p:cNvSpPr>
          <p:nvPr>
            <p:ph type="body" idx="2"/>
          </p:nvPr>
        </p:nvSpPr>
        <p:spPr>
          <a:xfrm>
            <a:off x="9017000" y="5524500"/>
            <a:ext cx="1333500" cy="571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4200">
                <a:solidFill>
                  <a:srgbClr val="472A05"/>
                </a:solidFill>
              </a:defRPr>
            </a:lvl1pPr>
          </a:lstStyle>
          <a:p>
            <a:pPr algn="r"/>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1035049" y="857250"/>
            <a:ext cx="9505950" cy="43053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t">
            <a:normAutofit/>
          </a:bodyPr>
          <a:lstStyle>
            <a:lvl1pPr algn="l">
              <a:defRPr sz="4993">
                <a:solidFill>
                  <a:srgbClr val="472A05"/>
                </a:solidFill>
              </a:defRPr>
            </a:lvl1pPr>
          </a:lstStyle>
          <a:p>
            <a:pPr algn="l"/>
            <a:endParaRPr/>
          </a:p>
        </p:txBody>
      </p:sp>
      <p:sp>
        <p:nvSpPr>
          <p:cNvPr id="3" name="New Shape"/>
          <p:cNvSpPr>
            <a:spLocks noGrp="1"/>
          </p:cNvSpPr>
          <p:nvPr>
            <p:ph type="body" idx="1"/>
          </p:nvPr>
        </p:nvSpPr>
        <p:spPr>
          <a:xfrm>
            <a:off x="1143000" y="5460999"/>
            <a:ext cx="7620000" cy="6540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900">
                <a:solidFill>
                  <a:srgbClr val="472A05"/>
                </a:solidFill>
              </a:defRPr>
            </a:lvl1pPr>
          </a:lstStyle>
          <a:p>
            <a:pPr algn="l"/>
            <a:endParaRPr/>
          </a:p>
        </p:txBody>
      </p:sp>
      <p:sp>
        <p:nvSpPr>
          <p:cNvPr id="4" name="New Shape"/>
          <p:cNvSpPr>
            <a:spLocks noGrp="1"/>
          </p:cNvSpPr>
          <p:nvPr>
            <p:ph type="body" idx="2"/>
          </p:nvPr>
        </p:nvSpPr>
        <p:spPr>
          <a:xfrm>
            <a:off x="9017000" y="5524500"/>
            <a:ext cx="1333500" cy="571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4200">
                <a:solidFill>
                  <a:srgbClr val="472A05"/>
                </a:solidFill>
              </a:defRPr>
            </a:lvl1pPr>
          </a:lstStyle>
          <a:p>
            <a:pPr algn="r"/>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1035049" y="857250"/>
            <a:ext cx="9505950" cy="43053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t">
            <a:normAutofit/>
          </a:bodyPr>
          <a:lstStyle>
            <a:lvl1pPr algn="l">
              <a:defRPr sz="4993">
                <a:solidFill>
                  <a:srgbClr val="472A05"/>
                </a:solidFill>
              </a:defRPr>
            </a:lvl1pPr>
          </a:lstStyle>
          <a:p>
            <a:pPr algn="l"/>
            <a:endParaRPr/>
          </a:p>
        </p:txBody>
      </p:sp>
      <p:sp>
        <p:nvSpPr>
          <p:cNvPr id="3" name="New Shape"/>
          <p:cNvSpPr>
            <a:spLocks noGrp="1"/>
          </p:cNvSpPr>
          <p:nvPr>
            <p:ph type="body" idx="1"/>
          </p:nvPr>
        </p:nvSpPr>
        <p:spPr>
          <a:xfrm>
            <a:off x="1143000" y="5460999"/>
            <a:ext cx="7620000" cy="6540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900">
                <a:solidFill>
                  <a:srgbClr val="472A05"/>
                </a:solidFill>
              </a:defRPr>
            </a:lvl1pPr>
          </a:lstStyle>
          <a:p>
            <a:pPr algn="l"/>
            <a:endParaRPr/>
          </a:p>
        </p:txBody>
      </p:sp>
      <p:sp>
        <p:nvSpPr>
          <p:cNvPr id="4" name="New Shape"/>
          <p:cNvSpPr>
            <a:spLocks noGrp="1"/>
          </p:cNvSpPr>
          <p:nvPr>
            <p:ph type="body" idx="2"/>
          </p:nvPr>
        </p:nvSpPr>
        <p:spPr>
          <a:xfrm>
            <a:off x="9017000" y="5524500"/>
            <a:ext cx="1333500" cy="571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4200">
                <a:solidFill>
                  <a:srgbClr val="472A05"/>
                </a:solidFill>
              </a:defRPr>
            </a:lvl1pPr>
          </a:lstStyle>
          <a:p>
            <a:pPr algn="r"/>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1035049" y="857250"/>
            <a:ext cx="9505950" cy="43053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t">
            <a:normAutofit/>
          </a:bodyPr>
          <a:lstStyle>
            <a:lvl1pPr algn="l">
              <a:defRPr sz="4993">
                <a:solidFill>
                  <a:srgbClr val="472A05"/>
                </a:solidFill>
              </a:defRPr>
            </a:lvl1pPr>
          </a:lstStyle>
          <a:p>
            <a:pPr algn="l"/>
            <a:endParaRPr/>
          </a:p>
        </p:txBody>
      </p:sp>
      <p:sp>
        <p:nvSpPr>
          <p:cNvPr id="3" name="New Shape"/>
          <p:cNvSpPr>
            <a:spLocks noGrp="1"/>
          </p:cNvSpPr>
          <p:nvPr>
            <p:ph type="body" idx="1"/>
          </p:nvPr>
        </p:nvSpPr>
        <p:spPr>
          <a:xfrm>
            <a:off x="1143000" y="5460999"/>
            <a:ext cx="7620000" cy="6540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900">
                <a:solidFill>
                  <a:srgbClr val="472A05"/>
                </a:solidFill>
              </a:defRPr>
            </a:lvl1pPr>
          </a:lstStyle>
          <a:p>
            <a:pPr algn="l"/>
            <a:endParaRPr/>
          </a:p>
        </p:txBody>
      </p:sp>
      <p:sp>
        <p:nvSpPr>
          <p:cNvPr id="4" name="New Shape"/>
          <p:cNvSpPr>
            <a:spLocks noGrp="1"/>
          </p:cNvSpPr>
          <p:nvPr>
            <p:ph type="body" idx="2"/>
          </p:nvPr>
        </p:nvSpPr>
        <p:spPr>
          <a:xfrm>
            <a:off x="9017000" y="5524500"/>
            <a:ext cx="1333500" cy="571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4200">
                <a:solidFill>
                  <a:srgbClr val="472A05"/>
                </a:solidFill>
              </a:defRPr>
            </a:lvl1pPr>
          </a:lstStyle>
          <a:p>
            <a:pPr algn="r"/>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882649" y="2286000"/>
            <a:ext cx="10426700" cy="13398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ctr">
              <a:defRPr sz="7420">
                <a:solidFill>
                  <a:srgbClr val="472A05"/>
                </a:solidFill>
              </a:defRPr>
            </a:lvl1pPr>
          </a:lstStyle>
          <a:p>
            <a:pPr algn="ctr"/>
            <a:endParaRPr/>
          </a:p>
        </p:txBody>
      </p:sp>
      <p:sp>
        <p:nvSpPr>
          <p:cNvPr id="3" name="New Shape"/>
          <p:cNvSpPr>
            <a:spLocks noGrp="1"/>
          </p:cNvSpPr>
          <p:nvPr>
            <p:ph type="body" idx="1"/>
          </p:nvPr>
        </p:nvSpPr>
        <p:spPr>
          <a:xfrm>
            <a:off x="1295400" y="3619500"/>
            <a:ext cx="9601200" cy="5778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ctr">
              <a:defRPr sz="5600">
                <a:solidFill>
                  <a:srgbClr val="472A05"/>
                </a:solidFill>
              </a:defRPr>
            </a:lvl1pPr>
          </a:lstStyle>
          <a:p>
            <a:pPr algn="ctr"/>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1035049" y="857250"/>
            <a:ext cx="9505950" cy="43053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t">
            <a:normAutofit/>
          </a:bodyPr>
          <a:lstStyle>
            <a:lvl1pPr algn="l">
              <a:defRPr sz="4993">
                <a:solidFill>
                  <a:srgbClr val="472A05"/>
                </a:solidFill>
              </a:defRPr>
            </a:lvl1pPr>
          </a:lstStyle>
          <a:p>
            <a:pPr algn="l"/>
            <a:endParaRPr/>
          </a:p>
        </p:txBody>
      </p:sp>
      <p:sp>
        <p:nvSpPr>
          <p:cNvPr id="3" name="New Shape"/>
          <p:cNvSpPr>
            <a:spLocks noGrp="1"/>
          </p:cNvSpPr>
          <p:nvPr>
            <p:ph type="body" idx="1"/>
          </p:nvPr>
        </p:nvSpPr>
        <p:spPr>
          <a:xfrm>
            <a:off x="1143000" y="5460999"/>
            <a:ext cx="7620000" cy="6540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900">
                <a:solidFill>
                  <a:srgbClr val="472A05"/>
                </a:solidFill>
              </a:defRPr>
            </a:lvl1pPr>
          </a:lstStyle>
          <a:p>
            <a:pPr algn="l"/>
            <a:endParaRPr/>
          </a:p>
        </p:txBody>
      </p:sp>
      <p:sp>
        <p:nvSpPr>
          <p:cNvPr id="4" name="New Shape"/>
          <p:cNvSpPr>
            <a:spLocks noGrp="1"/>
          </p:cNvSpPr>
          <p:nvPr>
            <p:ph type="body" idx="2"/>
          </p:nvPr>
        </p:nvSpPr>
        <p:spPr>
          <a:xfrm>
            <a:off x="9017000" y="5524500"/>
            <a:ext cx="1333500" cy="571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4200">
                <a:solidFill>
                  <a:srgbClr val="472A05"/>
                </a:solidFill>
              </a:defRPr>
            </a:lvl1pPr>
          </a:lstStyle>
          <a:p>
            <a:pPr algn="r"/>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882649" y="2286000"/>
            <a:ext cx="10426700" cy="13398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ctr">
              <a:defRPr sz="7420">
                <a:solidFill>
                  <a:srgbClr val="472A05"/>
                </a:solidFill>
              </a:defRPr>
            </a:lvl1pPr>
          </a:lstStyle>
          <a:p>
            <a:pPr algn="ctr"/>
            <a:endParaRPr/>
          </a:p>
        </p:txBody>
      </p:sp>
      <p:sp>
        <p:nvSpPr>
          <p:cNvPr id="3" name="New Shape"/>
          <p:cNvSpPr>
            <a:spLocks noGrp="1"/>
          </p:cNvSpPr>
          <p:nvPr>
            <p:ph type="body" idx="1"/>
          </p:nvPr>
        </p:nvSpPr>
        <p:spPr>
          <a:xfrm>
            <a:off x="1295400" y="3619500"/>
            <a:ext cx="9601200" cy="5778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ctr">
              <a:defRPr sz="5600">
                <a:solidFill>
                  <a:srgbClr val="472A05"/>
                </a:solidFill>
              </a:defRPr>
            </a:lvl1pPr>
          </a:lstStyle>
          <a:p>
            <a:pPr algn="ctr"/>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1035049" y="857250"/>
            <a:ext cx="9505950" cy="43053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t">
            <a:normAutofit/>
          </a:bodyPr>
          <a:lstStyle>
            <a:lvl1pPr algn="l">
              <a:defRPr sz="4993">
                <a:solidFill>
                  <a:srgbClr val="472A05"/>
                </a:solidFill>
              </a:defRPr>
            </a:lvl1pPr>
          </a:lstStyle>
          <a:p>
            <a:pPr algn="l"/>
            <a:endParaRPr dirty="0"/>
          </a:p>
        </p:txBody>
      </p:sp>
      <p:sp>
        <p:nvSpPr>
          <p:cNvPr id="3" name="New Shape"/>
          <p:cNvSpPr>
            <a:spLocks noGrp="1"/>
          </p:cNvSpPr>
          <p:nvPr>
            <p:ph type="body" idx="1"/>
          </p:nvPr>
        </p:nvSpPr>
        <p:spPr>
          <a:xfrm>
            <a:off x="1143000" y="5460999"/>
            <a:ext cx="7620000" cy="6540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900">
                <a:solidFill>
                  <a:srgbClr val="472A05"/>
                </a:solidFill>
              </a:defRPr>
            </a:lvl1pPr>
          </a:lstStyle>
          <a:p>
            <a:pPr algn="l"/>
            <a:endParaRPr/>
          </a:p>
        </p:txBody>
      </p:sp>
      <p:sp>
        <p:nvSpPr>
          <p:cNvPr id="4" name="New Shape"/>
          <p:cNvSpPr>
            <a:spLocks noGrp="1"/>
          </p:cNvSpPr>
          <p:nvPr>
            <p:ph type="body" idx="2"/>
          </p:nvPr>
        </p:nvSpPr>
        <p:spPr>
          <a:xfrm>
            <a:off x="9017000" y="5524500"/>
            <a:ext cx="1333500" cy="571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4200">
                <a:solidFill>
                  <a:srgbClr val="472A05"/>
                </a:solidFill>
              </a:defRPr>
            </a:lvl1pPr>
          </a:lstStyle>
          <a:p>
            <a:pPr algn="r"/>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882649" y="2286000"/>
            <a:ext cx="10426700" cy="13398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ctr">
              <a:defRPr sz="7420">
                <a:solidFill>
                  <a:srgbClr val="472A05"/>
                </a:solidFill>
              </a:defRPr>
            </a:lvl1pPr>
          </a:lstStyle>
          <a:p>
            <a:pPr algn="ctr"/>
            <a:endParaRPr/>
          </a:p>
        </p:txBody>
      </p:sp>
      <p:sp>
        <p:nvSpPr>
          <p:cNvPr id="3" name="New Shape"/>
          <p:cNvSpPr>
            <a:spLocks noGrp="1"/>
          </p:cNvSpPr>
          <p:nvPr>
            <p:ph type="body" idx="1"/>
          </p:nvPr>
        </p:nvSpPr>
        <p:spPr>
          <a:xfrm>
            <a:off x="1295400" y="3619500"/>
            <a:ext cx="9601200" cy="5778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ctr">
              <a:defRPr sz="5600">
                <a:solidFill>
                  <a:srgbClr val="472A05"/>
                </a:solidFill>
              </a:defRPr>
            </a:lvl1pPr>
          </a:lstStyle>
          <a:p>
            <a:pPr algn="ctr"/>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1035049" y="857250"/>
            <a:ext cx="9505950" cy="43053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t">
            <a:normAutofit/>
          </a:bodyPr>
          <a:lstStyle>
            <a:lvl1pPr algn="l">
              <a:defRPr sz="4993">
                <a:solidFill>
                  <a:srgbClr val="472A05"/>
                </a:solidFill>
              </a:defRPr>
            </a:lvl1pPr>
          </a:lstStyle>
          <a:p>
            <a:pPr algn="l"/>
            <a:endParaRPr/>
          </a:p>
        </p:txBody>
      </p:sp>
      <p:sp>
        <p:nvSpPr>
          <p:cNvPr id="3" name="New Shape"/>
          <p:cNvSpPr>
            <a:spLocks noGrp="1"/>
          </p:cNvSpPr>
          <p:nvPr>
            <p:ph type="body" idx="1"/>
          </p:nvPr>
        </p:nvSpPr>
        <p:spPr>
          <a:xfrm>
            <a:off x="1143000" y="5460999"/>
            <a:ext cx="7620000" cy="6540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900">
                <a:solidFill>
                  <a:srgbClr val="472A05"/>
                </a:solidFill>
              </a:defRPr>
            </a:lvl1pPr>
          </a:lstStyle>
          <a:p>
            <a:pPr algn="l"/>
            <a:endParaRPr/>
          </a:p>
        </p:txBody>
      </p:sp>
      <p:sp>
        <p:nvSpPr>
          <p:cNvPr id="4" name="New Shape"/>
          <p:cNvSpPr>
            <a:spLocks noGrp="1"/>
          </p:cNvSpPr>
          <p:nvPr>
            <p:ph type="body" idx="2"/>
          </p:nvPr>
        </p:nvSpPr>
        <p:spPr>
          <a:xfrm>
            <a:off x="9017000" y="5524500"/>
            <a:ext cx="1333500" cy="571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4200">
                <a:solidFill>
                  <a:srgbClr val="472A05"/>
                </a:solidFill>
              </a:defRPr>
            </a:lvl1pPr>
          </a:lstStyle>
          <a:p>
            <a:pPr algn="r"/>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882649" y="2286000"/>
            <a:ext cx="10426700" cy="13398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ctr">
              <a:defRPr sz="7420">
                <a:solidFill>
                  <a:srgbClr val="472A05"/>
                </a:solidFill>
                <a:latin typeface="Josefin Sans" pitchFamily="2" charset="0"/>
              </a:defRPr>
            </a:lvl1pPr>
          </a:lstStyle>
          <a:p>
            <a:pPr algn="ctr"/>
            <a:endParaRPr dirty="0"/>
          </a:p>
        </p:txBody>
      </p:sp>
      <p:sp>
        <p:nvSpPr>
          <p:cNvPr id="3" name="New Shape"/>
          <p:cNvSpPr>
            <a:spLocks noGrp="1"/>
          </p:cNvSpPr>
          <p:nvPr>
            <p:ph type="body" idx="1"/>
          </p:nvPr>
        </p:nvSpPr>
        <p:spPr>
          <a:xfrm>
            <a:off x="1295400" y="3619500"/>
            <a:ext cx="9601200" cy="5778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ctr">
              <a:defRPr sz="5600">
                <a:solidFill>
                  <a:srgbClr val="472A05"/>
                </a:solidFill>
                <a:latin typeface="Josefin Sans" pitchFamily="2" charset="0"/>
              </a:defRPr>
            </a:lvl1pPr>
          </a:lstStyle>
          <a:p>
            <a:pPr algn="ctr"/>
            <a:endParaRPr dirty="0"/>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882649" y="2286000"/>
            <a:ext cx="10426700" cy="13398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ctr">
              <a:defRPr sz="7420">
                <a:solidFill>
                  <a:srgbClr val="472A05"/>
                </a:solidFill>
              </a:defRPr>
            </a:lvl1pPr>
          </a:lstStyle>
          <a:p>
            <a:pPr algn="ctr"/>
            <a:endParaRPr/>
          </a:p>
        </p:txBody>
      </p:sp>
      <p:sp>
        <p:nvSpPr>
          <p:cNvPr id="3" name="New Shape"/>
          <p:cNvSpPr>
            <a:spLocks noGrp="1"/>
          </p:cNvSpPr>
          <p:nvPr>
            <p:ph type="body" idx="1"/>
          </p:nvPr>
        </p:nvSpPr>
        <p:spPr>
          <a:xfrm>
            <a:off x="1295400" y="3619500"/>
            <a:ext cx="9601200" cy="5778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ctr">
              <a:defRPr sz="5600">
                <a:solidFill>
                  <a:srgbClr val="472A05"/>
                </a:solidFill>
              </a:defRPr>
            </a:lvl1pPr>
          </a:lstStyle>
          <a:p>
            <a:pPr algn="ctr"/>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1035049" y="857250"/>
            <a:ext cx="9505950" cy="43053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t">
            <a:normAutofit/>
          </a:bodyPr>
          <a:lstStyle>
            <a:lvl1pPr algn="l">
              <a:defRPr sz="4993">
                <a:solidFill>
                  <a:srgbClr val="472A05"/>
                </a:solidFill>
              </a:defRPr>
            </a:lvl1pPr>
          </a:lstStyle>
          <a:p>
            <a:pPr algn="l"/>
            <a:endParaRPr/>
          </a:p>
        </p:txBody>
      </p:sp>
      <p:sp>
        <p:nvSpPr>
          <p:cNvPr id="3" name="New Shape"/>
          <p:cNvSpPr>
            <a:spLocks noGrp="1"/>
          </p:cNvSpPr>
          <p:nvPr>
            <p:ph type="body" idx="1"/>
          </p:nvPr>
        </p:nvSpPr>
        <p:spPr>
          <a:xfrm>
            <a:off x="1143000" y="5460999"/>
            <a:ext cx="7620000" cy="6540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900">
                <a:solidFill>
                  <a:srgbClr val="472A05"/>
                </a:solidFill>
              </a:defRPr>
            </a:lvl1pPr>
          </a:lstStyle>
          <a:p>
            <a:pPr algn="l"/>
            <a:endParaRPr/>
          </a:p>
        </p:txBody>
      </p:sp>
      <p:sp>
        <p:nvSpPr>
          <p:cNvPr id="4" name="New Shape"/>
          <p:cNvSpPr>
            <a:spLocks noGrp="1"/>
          </p:cNvSpPr>
          <p:nvPr>
            <p:ph type="body" idx="2"/>
          </p:nvPr>
        </p:nvSpPr>
        <p:spPr>
          <a:xfrm>
            <a:off x="9017000" y="5524500"/>
            <a:ext cx="1333500" cy="571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4200">
                <a:solidFill>
                  <a:srgbClr val="472A05"/>
                </a:solidFill>
              </a:defRPr>
            </a:lvl1pPr>
          </a:lstStyle>
          <a:p>
            <a:pPr algn="r"/>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1035049" y="857250"/>
            <a:ext cx="9505950" cy="43053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t">
            <a:normAutofit/>
          </a:bodyPr>
          <a:lstStyle>
            <a:lvl1pPr algn="l">
              <a:defRPr sz="4993">
                <a:solidFill>
                  <a:srgbClr val="472A05"/>
                </a:solidFill>
              </a:defRPr>
            </a:lvl1pPr>
          </a:lstStyle>
          <a:p>
            <a:pPr algn="l"/>
            <a:endParaRPr dirty="0"/>
          </a:p>
        </p:txBody>
      </p:sp>
      <p:sp>
        <p:nvSpPr>
          <p:cNvPr id="3" name="New Shape"/>
          <p:cNvSpPr>
            <a:spLocks noGrp="1"/>
          </p:cNvSpPr>
          <p:nvPr>
            <p:ph type="body" idx="1"/>
          </p:nvPr>
        </p:nvSpPr>
        <p:spPr>
          <a:xfrm>
            <a:off x="1143000" y="5460999"/>
            <a:ext cx="7620000" cy="6540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900">
                <a:solidFill>
                  <a:srgbClr val="472A05"/>
                </a:solidFill>
              </a:defRPr>
            </a:lvl1pPr>
          </a:lstStyle>
          <a:p>
            <a:pPr algn="l"/>
            <a:endParaRPr/>
          </a:p>
        </p:txBody>
      </p:sp>
      <p:sp>
        <p:nvSpPr>
          <p:cNvPr id="4" name="New Shape"/>
          <p:cNvSpPr>
            <a:spLocks noGrp="1"/>
          </p:cNvSpPr>
          <p:nvPr>
            <p:ph type="body" idx="2"/>
          </p:nvPr>
        </p:nvSpPr>
        <p:spPr>
          <a:xfrm>
            <a:off x="9017000" y="5524500"/>
            <a:ext cx="1333500" cy="571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4200">
                <a:solidFill>
                  <a:srgbClr val="472A05"/>
                </a:solidFill>
              </a:defRPr>
            </a:lvl1pPr>
          </a:lstStyle>
          <a:p>
            <a:pPr algn="r"/>
            <a:endParaRP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1035049" y="857250"/>
            <a:ext cx="9505950" cy="43053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t">
            <a:normAutofit/>
          </a:bodyPr>
          <a:lstStyle>
            <a:lvl1pPr algn="l">
              <a:defRPr sz="4993">
                <a:solidFill>
                  <a:srgbClr val="472A05"/>
                </a:solidFill>
              </a:defRPr>
            </a:lvl1pPr>
          </a:lstStyle>
          <a:p>
            <a:pPr algn="l"/>
            <a:endParaRPr/>
          </a:p>
        </p:txBody>
      </p:sp>
      <p:sp>
        <p:nvSpPr>
          <p:cNvPr id="3" name="New Shape"/>
          <p:cNvSpPr>
            <a:spLocks noGrp="1"/>
          </p:cNvSpPr>
          <p:nvPr>
            <p:ph type="body" idx="1"/>
          </p:nvPr>
        </p:nvSpPr>
        <p:spPr>
          <a:xfrm>
            <a:off x="1143000" y="5460999"/>
            <a:ext cx="7620000" cy="6540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900">
                <a:solidFill>
                  <a:srgbClr val="472A05"/>
                </a:solidFill>
              </a:defRPr>
            </a:lvl1pPr>
          </a:lstStyle>
          <a:p>
            <a:pPr algn="l"/>
            <a:endParaRPr/>
          </a:p>
        </p:txBody>
      </p:sp>
      <p:sp>
        <p:nvSpPr>
          <p:cNvPr id="4" name="New Shape"/>
          <p:cNvSpPr>
            <a:spLocks noGrp="1"/>
          </p:cNvSpPr>
          <p:nvPr>
            <p:ph type="body" idx="2"/>
          </p:nvPr>
        </p:nvSpPr>
        <p:spPr>
          <a:xfrm>
            <a:off x="9017000" y="5524500"/>
            <a:ext cx="1333500" cy="571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4200">
                <a:solidFill>
                  <a:srgbClr val="472A05"/>
                </a:solidFill>
              </a:defRPr>
            </a:lvl1pPr>
          </a:lstStyle>
          <a:p>
            <a:pPr algn="r"/>
            <a:endParaRPr/>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1035049" y="857250"/>
            <a:ext cx="9505950" cy="43053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t">
            <a:normAutofit/>
          </a:bodyPr>
          <a:lstStyle>
            <a:lvl1pPr algn="l">
              <a:defRPr sz="4993">
                <a:solidFill>
                  <a:srgbClr val="472A05"/>
                </a:solidFill>
              </a:defRPr>
            </a:lvl1pPr>
          </a:lstStyle>
          <a:p>
            <a:pPr algn="l"/>
            <a:endParaRPr/>
          </a:p>
        </p:txBody>
      </p:sp>
      <p:sp>
        <p:nvSpPr>
          <p:cNvPr id="3" name="New Shape"/>
          <p:cNvSpPr>
            <a:spLocks noGrp="1"/>
          </p:cNvSpPr>
          <p:nvPr>
            <p:ph type="body" idx="1"/>
          </p:nvPr>
        </p:nvSpPr>
        <p:spPr>
          <a:xfrm>
            <a:off x="1143000" y="5460999"/>
            <a:ext cx="7620000" cy="6540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900">
                <a:solidFill>
                  <a:srgbClr val="472A05"/>
                </a:solidFill>
              </a:defRPr>
            </a:lvl1pPr>
          </a:lstStyle>
          <a:p>
            <a:pPr algn="l"/>
            <a:endParaRPr/>
          </a:p>
        </p:txBody>
      </p:sp>
      <p:sp>
        <p:nvSpPr>
          <p:cNvPr id="4" name="New Shape"/>
          <p:cNvSpPr>
            <a:spLocks noGrp="1"/>
          </p:cNvSpPr>
          <p:nvPr>
            <p:ph type="body" idx="2"/>
          </p:nvPr>
        </p:nvSpPr>
        <p:spPr>
          <a:xfrm>
            <a:off x="9017000" y="5524500"/>
            <a:ext cx="1333500" cy="571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4200">
                <a:solidFill>
                  <a:srgbClr val="472A05"/>
                </a:solidFill>
              </a:defRPr>
            </a:lvl1pPr>
          </a:lstStyle>
          <a:p>
            <a:pPr algn="r"/>
            <a:endParaRPr/>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882649" y="2286000"/>
            <a:ext cx="10426700" cy="13398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ctr">
              <a:defRPr sz="7420">
                <a:solidFill>
                  <a:srgbClr val="472A05"/>
                </a:solidFill>
              </a:defRPr>
            </a:lvl1pPr>
          </a:lstStyle>
          <a:p>
            <a:pPr algn="ctr"/>
            <a:endParaRPr/>
          </a:p>
        </p:txBody>
      </p:sp>
      <p:sp>
        <p:nvSpPr>
          <p:cNvPr id="3" name="New Shape"/>
          <p:cNvSpPr>
            <a:spLocks noGrp="1"/>
          </p:cNvSpPr>
          <p:nvPr>
            <p:ph type="body" idx="1"/>
          </p:nvPr>
        </p:nvSpPr>
        <p:spPr>
          <a:xfrm>
            <a:off x="1295400" y="3619500"/>
            <a:ext cx="9601200" cy="5778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ctr">
              <a:defRPr sz="5600">
                <a:solidFill>
                  <a:srgbClr val="472A05"/>
                </a:solidFill>
              </a:defRPr>
            </a:lvl1pPr>
          </a:lstStyle>
          <a:p>
            <a:pPr algn="ctr"/>
            <a:endParaRPr/>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1035049" y="857250"/>
            <a:ext cx="9505950" cy="43053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t">
            <a:normAutofit/>
          </a:bodyPr>
          <a:lstStyle>
            <a:lvl1pPr algn="l">
              <a:defRPr sz="4993">
                <a:solidFill>
                  <a:srgbClr val="472A05"/>
                </a:solidFill>
              </a:defRPr>
            </a:lvl1pPr>
          </a:lstStyle>
          <a:p>
            <a:pPr algn="l"/>
            <a:endParaRPr/>
          </a:p>
        </p:txBody>
      </p:sp>
      <p:sp>
        <p:nvSpPr>
          <p:cNvPr id="3" name="New Shape"/>
          <p:cNvSpPr>
            <a:spLocks noGrp="1"/>
          </p:cNvSpPr>
          <p:nvPr>
            <p:ph type="body" idx="1"/>
          </p:nvPr>
        </p:nvSpPr>
        <p:spPr>
          <a:xfrm>
            <a:off x="1143000" y="5460999"/>
            <a:ext cx="7620000" cy="6540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900">
                <a:solidFill>
                  <a:srgbClr val="472A05"/>
                </a:solidFill>
              </a:defRPr>
            </a:lvl1pPr>
          </a:lstStyle>
          <a:p>
            <a:pPr algn="l"/>
            <a:endParaRPr/>
          </a:p>
        </p:txBody>
      </p:sp>
      <p:sp>
        <p:nvSpPr>
          <p:cNvPr id="4" name="New Shape"/>
          <p:cNvSpPr>
            <a:spLocks noGrp="1"/>
          </p:cNvSpPr>
          <p:nvPr>
            <p:ph type="body" idx="2"/>
          </p:nvPr>
        </p:nvSpPr>
        <p:spPr>
          <a:xfrm>
            <a:off x="9017000" y="5524500"/>
            <a:ext cx="1333500" cy="571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4200">
                <a:solidFill>
                  <a:srgbClr val="472A05"/>
                </a:solidFill>
              </a:defRPr>
            </a:lvl1pPr>
          </a:lstStyle>
          <a:p>
            <a:pPr algn="r"/>
            <a:endParaRPr/>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882649" y="2286000"/>
            <a:ext cx="10426700" cy="13398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ctr">
              <a:defRPr sz="7420">
                <a:solidFill>
                  <a:srgbClr val="472A05"/>
                </a:solidFill>
              </a:defRPr>
            </a:lvl1pPr>
          </a:lstStyle>
          <a:p>
            <a:pPr algn="ctr"/>
            <a:endParaRPr/>
          </a:p>
        </p:txBody>
      </p:sp>
      <p:sp>
        <p:nvSpPr>
          <p:cNvPr id="3" name="New Shape"/>
          <p:cNvSpPr>
            <a:spLocks noGrp="1"/>
          </p:cNvSpPr>
          <p:nvPr>
            <p:ph type="body" idx="1"/>
          </p:nvPr>
        </p:nvSpPr>
        <p:spPr>
          <a:xfrm>
            <a:off x="1295400" y="3619500"/>
            <a:ext cx="9601200" cy="5778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ctr">
              <a:defRPr sz="5600">
                <a:solidFill>
                  <a:srgbClr val="472A05"/>
                </a:solidFill>
              </a:defRPr>
            </a:lvl1pPr>
          </a:lstStyle>
          <a:p>
            <a:pPr algn="ctr"/>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882649" y="2286000"/>
            <a:ext cx="10426700" cy="13398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ctr">
              <a:defRPr sz="7420">
                <a:solidFill>
                  <a:srgbClr val="472A05"/>
                </a:solidFill>
              </a:defRPr>
            </a:lvl1pPr>
          </a:lstStyle>
          <a:p>
            <a:pPr algn="ctr"/>
            <a:endParaRPr/>
          </a:p>
        </p:txBody>
      </p:sp>
      <p:sp>
        <p:nvSpPr>
          <p:cNvPr id="3" name="New Shape"/>
          <p:cNvSpPr>
            <a:spLocks noGrp="1"/>
          </p:cNvSpPr>
          <p:nvPr>
            <p:ph type="body" idx="1"/>
          </p:nvPr>
        </p:nvSpPr>
        <p:spPr>
          <a:xfrm>
            <a:off x="1295400" y="3619500"/>
            <a:ext cx="9601200" cy="5778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ctr">
              <a:defRPr sz="5600">
                <a:solidFill>
                  <a:srgbClr val="472A05"/>
                </a:solidFill>
              </a:defRPr>
            </a:lvl1pPr>
          </a:lstStyle>
          <a:p>
            <a:pPr algn="ctr"/>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1035049" y="857250"/>
            <a:ext cx="9505950" cy="43053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t">
            <a:normAutofit/>
          </a:bodyPr>
          <a:lstStyle>
            <a:lvl1pPr algn="l">
              <a:defRPr sz="4993">
                <a:solidFill>
                  <a:srgbClr val="472A05"/>
                </a:solidFill>
                <a:latin typeface="Josefin Sans" pitchFamily="2" charset="0"/>
              </a:defRPr>
            </a:lvl1pPr>
          </a:lstStyle>
          <a:p>
            <a:pPr algn="l"/>
            <a:endParaRPr dirty="0"/>
          </a:p>
        </p:txBody>
      </p:sp>
      <p:sp>
        <p:nvSpPr>
          <p:cNvPr id="3" name="New Shape"/>
          <p:cNvSpPr>
            <a:spLocks noGrp="1"/>
          </p:cNvSpPr>
          <p:nvPr>
            <p:ph type="body" idx="1"/>
          </p:nvPr>
        </p:nvSpPr>
        <p:spPr>
          <a:xfrm>
            <a:off x="1143000" y="5460999"/>
            <a:ext cx="7620000" cy="6540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900">
                <a:solidFill>
                  <a:srgbClr val="472A05"/>
                </a:solidFill>
                <a:latin typeface="Josefin Sans" pitchFamily="2" charset="0"/>
              </a:defRPr>
            </a:lvl1pPr>
          </a:lstStyle>
          <a:p>
            <a:pPr algn="l"/>
            <a:endParaRPr dirty="0"/>
          </a:p>
        </p:txBody>
      </p:sp>
      <p:sp>
        <p:nvSpPr>
          <p:cNvPr id="4" name="New Shape"/>
          <p:cNvSpPr>
            <a:spLocks noGrp="1"/>
          </p:cNvSpPr>
          <p:nvPr>
            <p:ph type="body" idx="2"/>
          </p:nvPr>
        </p:nvSpPr>
        <p:spPr>
          <a:xfrm>
            <a:off x="9017000" y="5524500"/>
            <a:ext cx="1333500" cy="571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4200">
                <a:solidFill>
                  <a:srgbClr val="472A05"/>
                </a:solidFill>
                <a:latin typeface="Josefin Sans" pitchFamily="2" charset="0"/>
              </a:defRPr>
            </a:lvl1pPr>
          </a:lstStyle>
          <a:p>
            <a:pPr algn="r"/>
            <a:endParaRPr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1035049" y="857250"/>
            <a:ext cx="9505950" cy="43053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t">
            <a:normAutofit/>
          </a:bodyPr>
          <a:lstStyle>
            <a:lvl1pPr algn="l">
              <a:defRPr sz="4993">
                <a:solidFill>
                  <a:srgbClr val="472A05"/>
                </a:solidFill>
                <a:latin typeface="Josefin Sans" pitchFamily="2" charset="0"/>
              </a:defRPr>
            </a:lvl1pPr>
          </a:lstStyle>
          <a:p>
            <a:pPr algn="l"/>
            <a:endParaRPr dirty="0"/>
          </a:p>
        </p:txBody>
      </p:sp>
      <p:sp>
        <p:nvSpPr>
          <p:cNvPr id="3" name="New Shape"/>
          <p:cNvSpPr>
            <a:spLocks noGrp="1"/>
          </p:cNvSpPr>
          <p:nvPr>
            <p:ph type="body" idx="1"/>
          </p:nvPr>
        </p:nvSpPr>
        <p:spPr>
          <a:xfrm>
            <a:off x="1143000" y="5460999"/>
            <a:ext cx="7620000" cy="6540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900">
                <a:solidFill>
                  <a:srgbClr val="472A05"/>
                </a:solidFill>
                <a:latin typeface="Josefin Sans" pitchFamily="2" charset="0"/>
              </a:defRPr>
            </a:lvl1pPr>
          </a:lstStyle>
          <a:p>
            <a:pPr algn="l"/>
            <a:endParaRPr dirty="0"/>
          </a:p>
        </p:txBody>
      </p:sp>
      <p:sp>
        <p:nvSpPr>
          <p:cNvPr id="4" name="New Shape"/>
          <p:cNvSpPr>
            <a:spLocks noGrp="1"/>
          </p:cNvSpPr>
          <p:nvPr>
            <p:ph type="body" idx="2"/>
          </p:nvPr>
        </p:nvSpPr>
        <p:spPr>
          <a:xfrm>
            <a:off x="9017000" y="5524500"/>
            <a:ext cx="1333500" cy="571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Autofit/>
          </a:bodyPr>
          <a:lstStyle>
            <a:lvl1pPr algn="r">
              <a:defRPr sz="1400">
                <a:solidFill>
                  <a:srgbClr val="472A05"/>
                </a:solidFill>
                <a:latin typeface="Josefin Sans" pitchFamily="2" charset="0"/>
              </a:defRPr>
            </a:lvl1pPr>
          </a:lstStyle>
          <a:p>
            <a:pPr algn="r"/>
            <a:endParaRPr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882649" y="2286000"/>
            <a:ext cx="10426700" cy="13398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ctr">
              <a:defRPr sz="7420">
                <a:solidFill>
                  <a:srgbClr val="472A05"/>
                </a:solidFill>
                <a:latin typeface="Josefin Sans" pitchFamily="2" charset="0"/>
              </a:defRPr>
            </a:lvl1pPr>
          </a:lstStyle>
          <a:p>
            <a:pPr algn="ctr"/>
            <a:endParaRPr dirty="0"/>
          </a:p>
        </p:txBody>
      </p:sp>
      <p:sp>
        <p:nvSpPr>
          <p:cNvPr id="3" name="New Shape"/>
          <p:cNvSpPr>
            <a:spLocks noGrp="1"/>
          </p:cNvSpPr>
          <p:nvPr>
            <p:ph type="body" idx="1"/>
          </p:nvPr>
        </p:nvSpPr>
        <p:spPr>
          <a:xfrm>
            <a:off x="1295400" y="3619500"/>
            <a:ext cx="9601200" cy="5778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ctr">
              <a:defRPr sz="5600">
                <a:solidFill>
                  <a:srgbClr val="472A05"/>
                </a:solidFill>
                <a:latin typeface="Josefin Sans" pitchFamily="2" charset="0"/>
              </a:defRPr>
            </a:lvl1pPr>
          </a:lstStyle>
          <a:p>
            <a:pPr algn="ctr"/>
            <a:endParaRPr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1035049" y="857250"/>
            <a:ext cx="9505950" cy="43053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t">
            <a:normAutofit/>
          </a:bodyPr>
          <a:lstStyle>
            <a:lvl1pPr algn="l">
              <a:defRPr sz="4993">
                <a:solidFill>
                  <a:srgbClr val="472A05"/>
                </a:solidFill>
              </a:defRPr>
            </a:lvl1pPr>
          </a:lstStyle>
          <a:p>
            <a:pPr algn="l"/>
            <a:endParaRPr/>
          </a:p>
        </p:txBody>
      </p:sp>
      <p:sp>
        <p:nvSpPr>
          <p:cNvPr id="3" name="New Shape"/>
          <p:cNvSpPr>
            <a:spLocks noGrp="1"/>
          </p:cNvSpPr>
          <p:nvPr>
            <p:ph type="body" idx="1"/>
          </p:nvPr>
        </p:nvSpPr>
        <p:spPr>
          <a:xfrm>
            <a:off x="1143000" y="5460999"/>
            <a:ext cx="7620000" cy="6540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900">
                <a:solidFill>
                  <a:srgbClr val="472A05"/>
                </a:solidFill>
              </a:defRPr>
            </a:lvl1pPr>
          </a:lstStyle>
          <a:p>
            <a:pPr algn="l"/>
            <a:endParaRPr/>
          </a:p>
        </p:txBody>
      </p:sp>
      <p:sp>
        <p:nvSpPr>
          <p:cNvPr id="4" name="New Shape"/>
          <p:cNvSpPr>
            <a:spLocks noGrp="1"/>
          </p:cNvSpPr>
          <p:nvPr>
            <p:ph type="body" idx="2"/>
          </p:nvPr>
        </p:nvSpPr>
        <p:spPr>
          <a:xfrm>
            <a:off x="9017000" y="5524500"/>
            <a:ext cx="1333500" cy="571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4200">
                <a:solidFill>
                  <a:srgbClr val="472A05"/>
                </a:solidFill>
              </a:defRPr>
            </a:lvl1pPr>
          </a:lstStyle>
          <a:p>
            <a:pPr algn="r"/>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882649" y="2286000"/>
            <a:ext cx="10426700" cy="13398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ctr">
              <a:defRPr sz="7420">
                <a:solidFill>
                  <a:srgbClr val="472A05"/>
                </a:solidFill>
              </a:defRPr>
            </a:lvl1pPr>
          </a:lstStyle>
          <a:p>
            <a:pPr algn="ctr"/>
            <a:endParaRPr/>
          </a:p>
        </p:txBody>
      </p:sp>
      <p:sp>
        <p:nvSpPr>
          <p:cNvPr id="3" name="New Shape"/>
          <p:cNvSpPr>
            <a:spLocks noGrp="1"/>
          </p:cNvSpPr>
          <p:nvPr>
            <p:ph type="body" idx="1"/>
          </p:nvPr>
        </p:nvSpPr>
        <p:spPr>
          <a:xfrm>
            <a:off x="1295400" y="3619500"/>
            <a:ext cx="9601200" cy="5778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ctr">
              <a:defRPr sz="5600">
                <a:solidFill>
                  <a:srgbClr val="472A05"/>
                </a:solidFill>
              </a:defRPr>
            </a:lvl1pPr>
          </a:lstStyle>
          <a:p>
            <a:pPr algn="ctr"/>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882649" y="2286000"/>
            <a:ext cx="10426700" cy="13398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ctr">
              <a:defRPr sz="7420">
                <a:solidFill>
                  <a:srgbClr val="472A05"/>
                </a:solidFill>
              </a:defRPr>
            </a:lvl1pPr>
          </a:lstStyle>
          <a:p>
            <a:pPr algn="ctr"/>
            <a:endParaRPr/>
          </a:p>
        </p:txBody>
      </p:sp>
      <p:sp>
        <p:nvSpPr>
          <p:cNvPr id="3" name="New Shape"/>
          <p:cNvSpPr>
            <a:spLocks noGrp="1"/>
          </p:cNvSpPr>
          <p:nvPr>
            <p:ph type="body" idx="1"/>
          </p:nvPr>
        </p:nvSpPr>
        <p:spPr>
          <a:xfrm>
            <a:off x="1295400" y="3619500"/>
            <a:ext cx="9601200" cy="5778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ctr">
              <a:defRPr sz="5600">
                <a:solidFill>
                  <a:srgbClr val="472A05"/>
                </a:solidFill>
              </a:defRPr>
            </a:lvl1pPr>
          </a:lstStyle>
          <a:p>
            <a:pPr algn="ctr"/>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theme" Target="../theme/theme1.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lide Master">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 id="2147483650" r:id="rId2"/>
    <p:sldLayoutId id="2147483652" r:id="rId3"/>
    <p:sldLayoutId id="2147483654" r:id="rId4"/>
    <p:sldLayoutId id="2147483655" r:id="rId5"/>
    <p:sldLayoutId id="2147483656" r:id="rId6"/>
    <p:sldLayoutId id="2147483657" r:id="rId7"/>
    <p:sldLayoutId id="2147483658" r:id="rId8"/>
    <p:sldLayoutId id="2147483659" r:id="rId9"/>
    <p:sldLayoutId id="2147483660" r:id="rId10"/>
    <p:sldLayoutId id="2147483661" r:id="rId11"/>
    <p:sldLayoutId id="2147483662" r:id="rId12"/>
    <p:sldLayoutId id="2147483663" r:id="rId13"/>
    <p:sldLayoutId id="2147483664" r:id="rId14"/>
    <p:sldLayoutId id="2147483665" r:id="rId15"/>
    <p:sldLayoutId id="2147483666" r:id="rId16"/>
    <p:sldLayoutId id="2147483667" r:id="rId17"/>
    <p:sldLayoutId id="2147483668" r:id="rId18"/>
    <p:sldLayoutId id="2147483669" r:id="rId19"/>
    <p:sldLayoutId id="2147483670" r:id="rId20"/>
    <p:sldLayoutId id="2147483671" r:id="rId21"/>
    <p:sldLayoutId id="2147483672" r:id="rId22"/>
    <p:sldLayoutId id="2147483673" r:id="rId23"/>
    <p:sldLayoutId id="2147483674" r:id="rId24"/>
    <p:sldLayoutId id="2147483675" r:id="rId25"/>
    <p:sldLayoutId id="2147483676" r:id="rId26"/>
    <p:sldLayoutId id="2147483677" r:id="rId27"/>
  </p:sldLayoutIdLst>
  <p:txStyles>
    <p:titleStyle/>
    <p:bodyStyle/>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bmp"/><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1.bmp"/><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2" Type="http://schemas.openxmlformats.org/officeDocument/2006/relationships/image" Target="../media/image1.bmp"/><Relationship Id="rId1" Type="http://schemas.openxmlformats.org/officeDocument/2006/relationships/slideLayout" Target="../slideLayouts/slideLayout15.xml"/></Relationships>
</file>

<file path=ppt/slides/_rels/slide14.xml.rels><?xml version="1.0" encoding="UTF-8" standalone="yes"?>
<Relationships xmlns="http://schemas.openxmlformats.org/package/2006/relationships"><Relationship Id="rId2" Type="http://schemas.openxmlformats.org/officeDocument/2006/relationships/image" Target="../media/image1.bmp"/><Relationship Id="rId1" Type="http://schemas.openxmlformats.org/officeDocument/2006/relationships/slideLayout" Target="../slideLayouts/slideLayout17.xml"/></Relationships>
</file>

<file path=ppt/slides/_rels/slide15.xml.rels><?xml version="1.0" encoding="UTF-8" standalone="yes"?>
<Relationships xmlns="http://schemas.openxmlformats.org/package/2006/relationships"><Relationship Id="rId2" Type="http://schemas.openxmlformats.org/officeDocument/2006/relationships/image" Target="../media/image1.bmp"/><Relationship Id="rId1" Type="http://schemas.openxmlformats.org/officeDocument/2006/relationships/slideLayout" Target="../slideLayouts/slideLayout19.xml"/></Relationships>
</file>

<file path=ppt/slides/_rels/slide16.xml.rels><?xml version="1.0" encoding="UTF-8" standalone="yes"?>
<Relationships xmlns="http://schemas.openxmlformats.org/package/2006/relationships"><Relationship Id="rId2" Type="http://schemas.openxmlformats.org/officeDocument/2006/relationships/image" Target="../media/image1.bmp"/><Relationship Id="rId1" Type="http://schemas.openxmlformats.org/officeDocument/2006/relationships/slideLayout" Target="../slideLayouts/slideLayout21.xml"/></Relationships>
</file>

<file path=ppt/slides/_rels/slide17.xml.rels><?xml version="1.0" encoding="UTF-8" standalone="yes"?>
<Relationships xmlns="http://schemas.openxmlformats.org/package/2006/relationships"><Relationship Id="rId2" Type="http://schemas.openxmlformats.org/officeDocument/2006/relationships/image" Target="../media/image1.bmp"/><Relationship Id="rId1" Type="http://schemas.openxmlformats.org/officeDocument/2006/relationships/slideLayout" Target="../slideLayouts/slideLayout22.xml"/></Relationships>
</file>

<file path=ppt/slides/_rels/slide18.xml.rels><?xml version="1.0" encoding="UTF-8" standalone="yes"?>
<Relationships xmlns="http://schemas.openxmlformats.org/package/2006/relationships"><Relationship Id="rId2" Type="http://schemas.openxmlformats.org/officeDocument/2006/relationships/image" Target="../media/image1.bmp"/><Relationship Id="rId1" Type="http://schemas.openxmlformats.org/officeDocument/2006/relationships/slideLayout" Target="../slideLayouts/slideLayout23.xml"/></Relationships>
</file>

<file path=ppt/slides/_rels/slide19.xml.rels><?xml version="1.0" encoding="UTF-8" standalone="yes"?>
<Relationships xmlns="http://schemas.openxmlformats.org/package/2006/relationships"><Relationship Id="rId2" Type="http://schemas.openxmlformats.org/officeDocument/2006/relationships/image" Target="../media/image1.bmp"/><Relationship Id="rId1" Type="http://schemas.openxmlformats.org/officeDocument/2006/relationships/slideLayout" Target="../slideLayouts/slideLayout24.xml"/></Relationships>
</file>

<file path=ppt/slides/_rels/slide2.xml.rels><?xml version="1.0" encoding="UTF-8" standalone="yes"?>
<Relationships xmlns="http://schemas.openxmlformats.org/package/2006/relationships"><Relationship Id="rId2" Type="http://schemas.openxmlformats.org/officeDocument/2006/relationships/image" Target="../media/image1.bmp"/><Relationship Id="rId1" Type="http://schemas.openxmlformats.org/officeDocument/2006/relationships/slideLayout" Target="../slideLayouts/slideLayout5.xml"/></Relationships>
</file>

<file path=ppt/slides/_rels/slide20.xml.rels><?xml version="1.0" encoding="UTF-8" standalone="yes"?>
<Relationships xmlns="http://schemas.openxmlformats.org/package/2006/relationships"><Relationship Id="rId2" Type="http://schemas.openxmlformats.org/officeDocument/2006/relationships/image" Target="../media/image1.bmp"/><Relationship Id="rId1" Type="http://schemas.openxmlformats.org/officeDocument/2006/relationships/slideLayout" Target="../slideLayouts/slideLayout26.xml"/></Relationships>
</file>

<file path=ppt/slides/_rels/slide21.xml.rels><?xml version="1.0" encoding="UTF-8" standalone="yes"?>
<Relationships xmlns="http://schemas.openxmlformats.org/package/2006/relationships"><Relationship Id="rId2" Type="http://schemas.openxmlformats.org/officeDocument/2006/relationships/image" Target="../media/image1.bmp"/><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image" Target="../media/image1.bmp"/><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image" Target="../media/image1.bmp"/><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image" Target="../media/image1.bmp"/><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2" Type="http://schemas.openxmlformats.org/officeDocument/2006/relationships/image" Target="../media/image1.bmp"/><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1.bmp"/><Relationship Id="rId1" Type="http://schemas.openxmlformats.org/officeDocument/2006/relationships/slideLayout" Target="../slideLayouts/slideLayout10.xml"/></Relationships>
</file>

<file path=ppt/slides/_rels/slide8.xml.rels><?xml version="1.0" encoding="UTF-8" standalone="yes"?>
<Relationships xmlns="http://schemas.openxmlformats.org/package/2006/relationships"><Relationship Id="rId2" Type="http://schemas.openxmlformats.org/officeDocument/2006/relationships/image" Target="../media/image1.bmp"/><Relationship Id="rId1" Type="http://schemas.openxmlformats.org/officeDocument/2006/relationships/slideLayout" Target="../slideLayouts/slideLayout11.xml"/></Relationships>
</file>

<file path=ppt/slides/_rels/slide9.xml.rels><?xml version="1.0" encoding="UTF-8" standalone="yes"?>
<Relationships xmlns="http://schemas.openxmlformats.org/package/2006/relationships"><Relationship Id="rId2" Type="http://schemas.openxmlformats.org/officeDocument/2006/relationships/image" Target="../media/image1.bmp"/><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7420">
                <a:solidFill>
                  <a:srgbClr val="472A05"/>
                </a:solidFill>
              </a:defRPr>
            </a:lvl1pPr>
          </a:lstStyle>
          <a:p>
            <a:pPr algn="ctr"/>
            <a:r>
              <a:rPr sz="7420" b="0">
                <a:solidFill>
                  <a:srgbClr val="472A05"/>
                </a:solidFill>
                <a:latin typeface="Josefin Sans" pitchFamily="2" charset="0"/>
              </a:rPr>
              <a:t>Church Membership</a:t>
            </a:r>
          </a:p>
        </p:txBody>
      </p:sp>
      <p:sp>
        <p:nvSpPr>
          <p:cNvPr id="5" name="Text Placeholder 4">
            <a:extLst>
              <a:ext uri="{FF2B5EF4-FFF2-40B4-BE49-F238E27FC236}">
                <a16:creationId xmlns:a16="http://schemas.microsoft.com/office/drawing/2014/main" id="{ED5ADB94-9D5F-F75A-BA3C-F95F48E1F94C}"/>
              </a:ext>
            </a:extLst>
          </p:cNvPr>
          <p:cNvSpPr>
            <a:spLocks noGrp="1"/>
          </p:cNvSpPr>
          <p:nvPr>
            <p:ph type="body" idx="1"/>
          </p:nvPr>
        </p:nvSpPr>
        <p:spPr/>
        <p:txBody>
          <a:bodyPr>
            <a:normAutofit fontScale="62500" lnSpcReduction="20000"/>
          </a:bodyPr>
          <a:lstStyle/>
          <a:p>
            <a:endParaRPr lang="en-GB"/>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1035049" y="857250"/>
            <a:ext cx="9505950" cy="43053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t">
            <a:normAutofit fontScale="70000" lnSpcReduction="20000"/>
          </a:bodyPr>
          <a:lstStyle>
            <a:lvl1pPr algn="l">
              <a:defRPr sz="4993">
                <a:solidFill>
                  <a:srgbClr val="472A05"/>
                </a:solidFill>
              </a:defRPr>
            </a:lvl1pPr>
          </a:lstStyle>
          <a:p>
            <a:pPr algn="l"/>
            <a:r>
              <a:rPr sz="4993" b="0">
                <a:solidFill>
                  <a:srgbClr val="472A05"/>
                </a:solidFill>
              </a:rPr>
              <a:t>And Jesus came up and spoke to them, saying, “All authority in heaven and on earth has been given to Me. Go, therefore, and make disciples of all the nations, baptizing them in the name of the Father and the Son and the Holy Spirit, teaching them to follow all that I commanded you; and behold, I am with you always, to the end of the age.”</a:t>
            </a:r>
          </a:p>
        </p:txBody>
      </p:sp>
      <p:sp>
        <p:nvSpPr>
          <p:cNvPr id="3" name="New Shape"/>
          <p:cNvSpPr>
            <a:spLocks noGrp="1"/>
          </p:cNvSpPr>
          <p:nvPr>
            <p:ph type="body" idx="1"/>
          </p:nvPr>
        </p:nvSpPr>
        <p:spPr>
          <a:xfrm>
            <a:off x="1143000" y="5460999"/>
            <a:ext cx="7620000" cy="6540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fontScale="85000" lnSpcReduction="20000"/>
          </a:bodyPr>
          <a:lstStyle>
            <a:lvl1pPr algn="l">
              <a:defRPr sz="4900">
                <a:solidFill>
                  <a:srgbClr val="472A05"/>
                </a:solidFill>
              </a:defRPr>
            </a:lvl1pPr>
          </a:lstStyle>
          <a:p>
            <a:pPr algn="l"/>
            <a:r>
              <a:rPr sz="4900" b="0">
                <a:solidFill>
                  <a:srgbClr val="472A05"/>
                </a:solidFill>
              </a:rPr>
              <a:t>Matthew 28:18–20</a:t>
            </a:r>
          </a:p>
        </p:txBody>
      </p:sp>
      <p:sp>
        <p:nvSpPr>
          <p:cNvPr id="4" name="New Shape"/>
          <p:cNvSpPr>
            <a:spLocks noGrp="1"/>
          </p:cNvSpPr>
          <p:nvPr>
            <p:ph type="body" idx="2"/>
          </p:nvPr>
        </p:nvSpPr>
        <p:spPr>
          <a:xfrm>
            <a:off x="9017000" y="5524500"/>
            <a:ext cx="1333500" cy="571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fontScale="40000" lnSpcReduction="20000"/>
          </a:bodyPr>
          <a:lstStyle>
            <a:lvl1pPr algn="r">
              <a:defRPr sz="4200">
                <a:solidFill>
                  <a:srgbClr val="472A05"/>
                </a:solidFill>
              </a:defRPr>
            </a:lvl1pPr>
          </a:lstStyle>
          <a:p>
            <a:pPr algn="r"/>
            <a:r>
              <a:rPr sz="4200" b="0">
                <a:solidFill>
                  <a:srgbClr val="472A05"/>
                </a:solidFill>
              </a:rPr>
              <a:t>NASB 2020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8E20A698-52BF-CA40-B06C-989069B45320}"/>
              </a:ext>
            </a:extLst>
          </p:cNvPr>
          <p:cNvSpPr>
            <a:spLocks noGrp="1"/>
          </p:cNvSpPr>
          <p:nvPr>
            <p:ph type="body"/>
          </p:nvPr>
        </p:nvSpPr>
        <p:spPr/>
        <p:txBody>
          <a:bodyPr>
            <a:normAutofit fontScale="85000" lnSpcReduction="20000"/>
          </a:bodyPr>
          <a:lstStyle/>
          <a:p>
            <a:r>
              <a:rPr lang="en-GB" dirty="0"/>
              <a:t>Purpose of the Church:</a:t>
            </a:r>
          </a:p>
          <a:p>
            <a:endParaRPr lang="en-GB" dirty="0"/>
          </a:p>
          <a:p>
            <a:pPr marL="685800" indent="-685800">
              <a:buFont typeface="Arial" panose="020B0604020202020204" pitchFamily="34" charset="0"/>
              <a:buChar char="•"/>
            </a:pPr>
            <a:r>
              <a:rPr lang="en-GB" dirty="0"/>
              <a:t>Continue the ministry of Jesus Christ</a:t>
            </a:r>
          </a:p>
          <a:p>
            <a:pPr marL="685800" indent="-685800">
              <a:buFont typeface="Arial" panose="020B0604020202020204" pitchFamily="34" charset="0"/>
              <a:buChar char="•"/>
            </a:pPr>
            <a:r>
              <a:rPr lang="en-GB" dirty="0"/>
              <a:t>Be a people who represent Christ on Earth</a:t>
            </a:r>
          </a:p>
          <a:p>
            <a:pPr marL="685800" indent="-685800">
              <a:buFont typeface="Arial" panose="020B0604020202020204" pitchFamily="34" charset="0"/>
              <a:buChar char="•"/>
            </a:pPr>
            <a:r>
              <a:rPr lang="en-GB" dirty="0"/>
              <a:t>Preach the gospel and build each other up</a:t>
            </a:r>
          </a:p>
        </p:txBody>
      </p:sp>
    </p:spTree>
    <p:extLst>
      <p:ext uri="{BB962C8B-B14F-4D97-AF65-F5344CB8AC3E}">
        <p14:creationId xmlns:p14="http://schemas.microsoft.com/office/powerpoint/2010/main" val="263078151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DBBBA332-C03A-44D2-6528-6235BD97AA22}"/>
              </a:ext>
            </a:extLst>
          </p:cNvPr>
          <p:cNvSpPr>
            <a:spLocks noGrp="1"/>
          </p:cNvSpPr>
          <p:nvPr>
            <p:ph type="body"/>
          </p:nvPr>
        </p:nvSpPr>
        <p:spPr>
          <a:xfrm>
            <a:off x="1035049" y="857250"/>
            <a:ext cx="9505950" cy="5591220"/>
          </a:xfrm>
        </p:spPr>
        <p:txBody>
          <a:bodyPr>
            <a:normAutofit lnSpcReduction="10000"/>
          </a:bodyPr>
          <a:lstStyle/>
          <a:p>
            <a:r>
              <a:rPr lang="en-GB" sz="1800" dirty="0"/>
              <a:t>The “one </a:t>
            </a:r>
            <a:r>
              <a:rPr lang="en-GB" sz="1800" dirty="0" err="1"/>
              <a:t>anothers</a:t>
            </a:r>
            <a:r>
              <a:rPr lang="en-GB" sz="1800" dirty="0"/>
              <a:t>” of Romans</a:t>
            </a:r>
          </a:p>
          <a:p>
            <a:endParaRPr lang="en-GB" sz="1800" dirty="0"/>
          </a:p>
          <a:p>
            <a:pPr marL="685800" indent="-685800">
              <a:buFont typeface="Arial" panose="020B0604020202020204" pitchFamily="34" charset="0"/>
              <a:buChar char="•"/>
            </a:pPr>
            <a:r>
              <a:rPr lang="en-GB" sz="1800" dirty="0"/>
              <a:t>Romans 12:5 “so we, who are many, are one body in Christ, and individually </a:t>
            </a:r>
            <a:r>
              <a:rPr lang="en-GB" sz="1800" b="1" dirty="0">
                <a:highlight>
                  <a:srgbClr val="FFFF00"/>
                </a:highlight>
              </a:rPr>
              <a:t>parts of one another</a:t>
            </a:r>
            <a:r>
              <a:rPr lang="en-GB" sz="1800" dirty="0"/>
              <a:t>.” ‌</a:t>
            </a:r>
          </a:p>
          <a:p>
            <a:pPr marL="685800" indent="-685800">
              <a:buFont typeface="Arial" panose="020B0604020202020204" pitchFamily="34" charset="0"/>
              <a:buChar char="•"/>
            </a:pPr>
            <a:r>
              <a:rPr lang="en-GB" sz="1800" dirty="0"/>
              <a:t>Romans 12:10 “Be devoted to one another in brotherly love; </a:t>
            </a:r>
            <a:r>
              <a:rPr lang="en-GB" sz="1800" b="1" dirty="0">
                <a:highlight>
                  <a:srgbClr val="FFFF00"/>
                </a:highlight>
              </a:rPr>
              <a:t>give preference to one another</a:t>
            </a:r>
            <a:r>
              <a:rPr lang="en-GB" sz="1800" dirty="0"/>
              <a:t> in </a:t>
            </a:r>
            <a:r>
              <a:rPr lang="en-GB" sz="1800" dirty="0" err="1"/>
              <a:t>honor</a:t>
            </a:r>
            <a:r>
              <a:rPr lang="en-GB" sz="1800" dirty="0"/>
              <a:t>,” ‌</a:t>
            </a:r>
          </a:p>
          <a:p>
            <a:pPr marL="685800" indent="-685800">
              <a:buFont typeface="Arial" panose="020B0604020202020204" pitchFamily="34" charset="0"/>
              <a:buChar char="•"/>
            </a:pPr>
            <a:r>
              <a:rPr lang="en-GB" sz="1800" dirty="0"/>
              <a:t>Romans 12:16 “Be of the </a:t>
            </a:r>
            <a:r>
              <a:rPr lang="en-GB" sz="1800" b="1" dirty="0">
                <a:highlight>
                  <a:srgbClr val="FFFF00"/>
                </a:highlight>
              </a:rPr>
              <a:t>same mind toward one another</a:t>
            </a:r>
            <a:r>
              <a:rPr lang="en-GB" sz="1800" dirty="0"/>
              <a:t>; do not be haughty in mind, but associate with the lowly. Do not be wise in your own estimation.” ‌</a:t>
            </a:r>
          </a:p>
          <a:p>
            <a:pPr marL="685800" indent="-685800">
              <a:buFont typeface="Arial" panose="020B0604020202020204" pitchFamily="34" charset="0"/>
              <a:buChar char="•"/>
            </a:pPr>
            <a:r>
              <a:rPr lang="en-GB" sz="1800" dirty="0"/>
              <a:t>Romans 13:8 “Owe nothing to anyone except to </a:t>
            </a:r>
            <a:r>
              <a:rPr lang="en-GB" sz="1800" b="1" dirty="0">
                <a:highlight>
                  <a:srgbClr val="FFFF00"/>
                </a:highlight>
              </a:rPr>
              <a:t>love one another</a:t>
            </a:r>
            <a:r>
              <a:rPr lang="en-GB" sz="1800" dirty="0"/>
              <a:t>; for the one who loves his </a:t>
            </a:r>
            <a:r>
              <a:rPr lang="en-GB" sz="1800" dirty="0" err="1"/>
              <a:t>neighbor</a:t>
            </a:r>
            <a:r>
              <a:rPr lang="en-GB" sz="1800" dirty="0"/>
              <a:t> has fulfilled the Law.” </a:t>
            </a:r>
          </a:p>
          <a:p>
            <a:pPr marL="685800" indent="-685800">
              <a:buFont typeface="Arial" panose="020B0604020202020204" pitchFamily="34" charset="0"/>
              <a:buChar char="•"/>
            </a:pPr>
            <a:r>
              <a:rPr lang="en-GB" sz="1800" dirty="0"/>
              <a:t>‌Romans 14:13 “Therefore let’s </a:t>
            </a:r>
            <a:r>
              <a:rPr lang="en-GB" sz="1800" b="1" dirty="0">
                <a:highlight>
                  <a:srgbClr val="FFFF00"/>
                </a:highlight>
              </a:rPr>
              <a:t>not judge one another</a:t>
            </a:r>
            <a:r>
              <a:rPr lang="en-GB" sz="1800" b="1" dirty="0"/>
              <a:t> </a:t>
            </a:r>
            <a:r>
              <a:rPr lang="en-GB" sz="1800" dirty="0"/>
              <a:t>anymore, but rather determine this: not to put an obstacle or a stumbling block in a brother’s or sister’s way.” </a:t>
            </a:r>
          </a:p>
          <a:p>
            <a:pPr marL="685800" indent="-685800">
              <a:buFont typeface="Arial" panose="020B0604020202020204" pitchFamily="34" charset="0"/>
              <a:buChar char="•"/>
            </a:pPr>
            <a:r>
              <a:rPr lang="en-GB" sz="1800" dirty="0"/>
              <a:t>‌Romans 14:19 “So then we pursue the things which make for peace and the </a:t>
            </a:r>
            <a:r>
              <a:rPr lang="en-GB" sz="1800" b="1" dirty="0">
                <a:highlight>
                  <a:srgbClr val="FFFF00"/>
                </a:highlight>
              </a:rPr>
              <a:t>building up of one another</a:t>
            </a:r>
            <a:r>
              <a:rPr lang="en-GB" sz="1800" dirty="0"/>
              <a:t>.” ‌</a:t>
            </a:r>
          </a:p>
          <a:p>
            <a:pPr marL="685800" indent="-685800">
              <a:buFont typeface="Arial" panose="020B0604020202020204" pitchFamily="34" charset="0"/>
              <a:buChar char="•"/>
            </a:pPr>
            <a:r>
              <a:rPr lang="en-GB" sz="1800" dirty="0"/>
              <a:t>Romans 15:5 “Now may the God who gives perseverance and encouragement grant you to be of the </a:t>
            </a:r>
            <a:r>
              <a:rPr lang="en-GB" sz="1800" b="1" dirty="0">
                <a:highlight>
                  <a:srgbClr val="FFFF00"/>
                </a:highlight>
              </a:rPr>
              <a:t>same mind with one another</a:t>
            </a:r>
            <a:r>
              <a:rPr lang="en-GB" sz="1800" dirty="0"/>
              <a:t>, according to Christ Jesus,” ‌</a:t>
            </a:r>
          </a:p>
          <a:p>
            <a:pPr marL="685800" indent="-685800">
              <a:buFont typeface="Arial" panose="020B0604020202020204" pitchFamily="34" charset="0"/>
              <a:buChar char="•"/>
            </a:pPr>
            <a:r>
              <a:rPr lang="en-GB" sz="1800" dirty="0"/>
              <a:t>Romans 15:7 “Therefore, </a:t>
            </a:r>
            <a:r>
              <a:rPr lang="en-GB" sz="1800" b="1" dirty="0">
                <a:highlight>
                  <a:srgbClr val="FFFF00"/>
                </a:highlight>
              </a:rPr>
              <a:t>accept one another</a:t>
            </a:r>
            <a:r>
              <a:rPr lang="en-GB" sz="1800" dirty="0"/>
              <a:t>, just as Christ also accepted us, for the glory of God.” ‌</a:t>
            </a:r>
          </a:p>
          <a:p>
            <a:pPr marL="685800" indent="-685800">
              <a:buFont typeface="Arial" panose="020B0604020202020204" pitchFamily="34" charset="0"/>
              <a:buChar char="•"/>
            </a:pPr>
            <a:r>
              <a:rPr lang="en-GB" sz="1800" dirty="0"/>
              <a:t>Romans 15:14 “And concerning you, my brothers and sisters, I myself also am convinced that you yourselves are full of goodness, filled with all knowledge and able also to </a:t>
            </a:r>
            <a:r>
              <a:rPr lang="en-GB" sz="1800" b="1" dirty="0">
                <a:highlight>
                  <a:srgbClr val="FFFF00"/>
                </a:highlight>
              </a:rPr>
              <a:t>admonish one another</a:t>
            </a:r>
            <a:r>
              <a:rPr lang="en-GB" sz="1800" dirty="0"/>
              <a:t>.” </a:t>
            </a:r>
          </a:p>
        </p:txBody>
      </p:sp>
    </p:spTree>
    <p:extLst>
      <p:ext uri="{BB962C8B-B14F-4D97-AF65-F5344CB8AC3E}">
        <p14:creationId xmlns:p14="http://schemas.microsoft.com/office/powerpoint/2010/main" val="329303225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1035049" y="857250"/>
            <a:ext cx="9505950" cy="43053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t">
            <a:normAutofit fontScale="85000" lnSpcReduction="20000"/>
          </a:bodyPr>
          <a:lstStyle>
            <a:lvl1pPr algn="l">
              <a:defRPr sz="4993">
                <a:solidFill>
                  <a:srgbClr val="472A05"/>
                </a:solidFill>
              </a:defRPr>
            </a:lvl1pPr>
          </a:lstStyle>
          <a:p>
            <a:pPr algn="l"/>
            <a:r>
              <a:rPr sz="4993" b="0">
                <a:solidFill>
                  <a:srgbClr val="472A05"/>
                </a:solidFill>
              </a:rPr>
              <a:t>Be devoted to one another in brotherly love; give preference to one another in honor, not lagging behind in diligence, fervent in spirit, serving the Lord; rejoicing in hope, persevering in tribulation, devoted to prayer, contributing to the needs of the saints, practicing hospitality.</a:t>
            </a:r>
          </a:p>
        </p:txBody>
      </p:sp>
      <p:sp>
        <p:nvSpPr>
          <p:cNvPr id="3" name="New Shape"/>
          <p:cNvSpPr>
            <a:spLocks noGrp="1"/>
          </p:cNvSpPr>
          <p:nvPr>
            <p:ph type="body" idx="1"/>
          </p:nvPr>
        </p:nvSpPr>
        <p:spPr>
          <a:xfrm>
            <a:off x="1143000" y="5460999"/>
            <a:ext cx="7620000" cy="6540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fontScale="85000" lnSpcReduction="20000"/>
          </a:bodyPr>
          <a:lstStyle>
            <a:lvl1pPr algn="l">
              <a:defRPr sz="4900">
                <a:solidFill>
                  <a:srgbClr val="472A05"/>
                </a:solidFill>
              </a:defRPr>
            </a:lvl1pPr>
          </a:lstStyle>
          <a:p>
            <a:pPr algn="l"/>
            <a:r>
              <a:rPr sz="4900" b="0">
                <a:solidFill>
                  <a:srgbClr val="472A05"/>
                </a:solidFill>
              </a:rPr>
              <a:t>Romans 12:10–13</a:t>
            </a:r>
          </a:p>
        </p:txBody>
      </p:sp>
      <p:sp>
        <p:nvSpPr>
          <p:cNvPr id="4" name="New Shape"/>
          <p:cNvSpPr>
            <a:spLocks noGrp="1"/>
          </p:cNvSpPr>
          <p:nvPr>
            <p:ph type="body" idx="2"/>
          </p:nvPr>
        </p:nvSpPr>
        <p:spPr>
          <a:xfrm>
            <a:off x="9017000" y="5524500"/>
            <a:ext cx="1333500" cy="571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fontScale="40000" lnSpcReduction="20000"/>
          </a:bodyPr>
          <a:lstStyle>
            <a:lvl1pPr algn="r">
              <a:defRPr sz="4200">
                <a:solidFill>
                  <a:srgbClr val="472A05"/>
                </a:solidFill>
              </a:defRPr>
            </a:lvl1pPr>
          </a:lstStyle>
          <a:p>
            <a:pPr algn="r"/>
            <a:r>
              <a:rPr sz="4200" b="0">
                <a:solidFill>
                  <a:srgbClr val="472A05"/>
                </a:solidFill>
              </a:rPr>
              <a:t>NASB 2020</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1035049" y="857250"/>
            <a:ext cx="9505950" cy="43053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t">
            <a:normAutofit fontScale="85000" lnSpcReduction="20000"/>
          </a:bodyPr>
          <a:lstStyle>
            <a:lvl1pPr algn="l">
              <a:defRPr sz="4993">
                <a:solidFill>
                  <a:srgbClr val="472A05"/>
                </a:solidFill>
              </a:defRPr>
            </a:lvl1pPr>
          </a:lstStyle>
          <a:p>
            <a:pPr algn="l"/>
            <a:r>
              <a:rPr sz="4993" b="0">
                <a:solidFill>
                  <a:srgbClr val="472A05"/>
                </a:solidFill>
              </a:rPr>
              <a:t>For this reason I left you in Crete, that you would set in order what remains and appoint elders in every city as I directed you, namely, if any man is beyond reproach, the husband of one wife, having children who believe, not accused of indecent behavior or rebellion.</a:t>
            </a:r>
          </a:p>
        </p:txBody>
      </p:sp>
      <p:sp>
        <p:nvSpPr>
          <p:cNvPr id="3" name="New Shape"/>
          <p:cNvSpPr>
            <a:spLocks noGrp="1"/>
          </p:cNvSpPr>
          <p:nvPr>
            <p:ph type="body" idx="1"/>
          </p:nvPr>
        </p:nvSpPr>
        <p:spPr>
          <a:xfrm>
            <a:off x="1143000" y="5460999"/>
            <a:ext cx="7620000" cy="6540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fontScale="85000" lnSpcReduction="20000"/>
          </a:bodyPr>
          <a:lstStyle>
            <a:lvl1pPr algn="l">
              <a:defRPr sz="4900">
                <a:solidFill>
                  <a:srgbClr val="472A05"/>
                </a:solidFill>
              </a:defRPr>
            </a:lvl1pPr>
          </a:lstStyle>
          <a:p>
            <a:pPr algn="l"/>
            <a:r>
              <a:rPr sz="4900" b="0">
                <a:solidFill>
                  <a:srgbClr val="472A05"/>
                </a:solidFill>
              </a:rPr>
              <a:t>Titus 1:5–6</a:t>
            </a:r>
          </a:p>
        </p:txBody>
      </p:sp>
      <p:sp>
        <p:nvSpPr>
          <p:cNvPr id="4" name="New Shape"/>
          <p:cNvSpPr>
            <a:spLocks noGrp="1"/>
          </p:cNvSpPr>
          <p:nvPr>
            <p:ph type="body" idx="2"/>
          </p:nvPr>
        </p:nvSpPr>
        <p:spPr>
          <a:xfrm>
            <a:off x="9017000" y="5524500"/>
            <a:ext cx="1333500" cy="571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fontScale="40000" lnSpcReduction="20000"/>
          </a:bodyPr>
          <a:lstStyle>
            <a:lvl1pPr algn="r">
              <a:defRPr sz="4200">
                <a:solidFill>
                  <a:srgbClr val="472A05"/>
                </a:solidFill>
              </a:defRPr>
            </a:lvl1pPr>
          </a:lstStyle>
          <a:p>
            <a:pPr algn="r"/>
            <a:r>
              <a:rPr sz="4200" b="0">
                <a:solidFill>
                  <a:srgbClr val="472A05"/>
                </a:solidFill>
              </a:rPr>
              <a:t>NASB 2020</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1035049" y="857250"/>
            <a:ext cx="9505950" cy="43053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t">
            <a:normAutofit fontScale="55000" lnSpcReduction="20000"/>
          </a:bodyPr>
          <a:lstStyle>
            <a:lvl1pPr algn="l">
              <a:defRPr sz="4993">
                <a:solidFill>
                  <a:srgbClr val="472A05"/>
                </a:solidFill>
              </a:defRPr>
            </a:lvl1pPr>
          </a:lstStyle>
          <a:p>
            <a:pPr algn="l"/>
            <a:r>
              <a:rPr sz="4993" b="0">
                <a:solidFill>
                  <a:srgbClr val="472A05"/>
                </a:solidFill>
              </a:rPr>
              <a:t>Now you are Christ’s body, and individually parts of it. And God has appointed in the church, first apostles, second prophets, third teachers, then miracles, then gifts of healings, helps, administrations, and various kinds of tongues. All are not apostles, are they? All are not prophets, are they? All are not teachers, are they? All are not workers of miracles, are they? All do not have gifts of healings, do they? All do not speak with tongues, do they? All do not interpret, do they? But earnestly desire the greater gifts. 
And yet, I am going to show you a far better way.</a:t>
            </a:r>
          </a:p>
        </p:txBody>
      </p:sp>
      <p:sp>
        <p:nvSpPr>
          <p:cNvPr id="3" name="New Shape"/>
          <p:cNvSpPr>
            <a:spLocks noGrp="1"/>
          </p:cNvSpPr>
          <p:nvPr>
            <p:ph type="body" idx="1"/>
          </p:nvPr>
        </p:nvSpPr>
        <p:spPr>
          <a:xfrm>
            <a:off x="1143000" y="5460999"/>
            <a:ext cx="7620000" cy="6540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fontScale="85000" lnSpcReduction="20000"/>
          </a:bodyPr>
          <a:lstStyle>
            <a:lvl1pPr algn="l">
              <a:defRPr sz="4900">
                <a:solidFill>
                  <a:srgbClr val="472A05"/>
                </a:solidFill>
              </a:defRPr>
            </a:lvl1pPr>
          </a:lstStyle>
          <a:p>
            <a:pPr algn="l"/>
            <a:r>
              <a:rPr sz="4900" b="0">
                <a:solidFill>
                  <a:srgbClr val="472A05"/>
                </a:solidFill>
              </a:rPr>
              <a:t>1 Corinthians 12:27–31</a:t>
            </a:r>
          </a:p>
        </p:txBody>
      </p:sp>
      <p:sp>
        <p:nvSpPr>
          <p:cNvPr id="4" name="New Shape"/>
          <p:cNvSpPr>
            <a:spLocks noGrp="1"/>
          </p:cNvSpPr>
          <p:nvPr>
            <p:ph type="body" idx="2"/>
          </p:nvPr>
        </p:nvSpPr>
        <p:spPr>
          <a:xfrm>
            <a:off x="9017000" y="5524500"/>
            <a:ext cx="1333500" cy="571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fontScale="40000" lnSpcReduction="20000"/>
          </a:bodyPr>
          <a:lstStyle>
            <a:lvl1pPr algn="r">
              <a:defRPr sz="4200">
                <a:solidFill>
                  <a:srgbClr val="472A05"/>
                </a:solidFill>
              </a:defRPr>
            </a:lvl1pPr>
          </a:lstStyle>
          <a:p>
            <a:pPr algn="r"/>
            <a:r>
              <a:rPr sz="4200" b="0">
                <a:solidFill>
                  <a:srgbClr val="472A05"/>
                </a:solidFill>
              </a:rPr>
              <a:t>NASB 2020</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1035049" y="857250"/>
            <a:ext cx="9505950" cy="43053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t">
            <a:normAutofit/>
          </a:bodyPr>
          <a:lstStyle>
            <a:lvl1pPr algn="l">
              <a:defRPr sz="4993">
                <a:solidFill>
                  <a:srgbClr val="472A05"/>
                </a:solidFill>
              </a:defRPr>
            </a:lvl1pPr>
          </a:lstStyle>
          <a:p>
            <a:pPr algn="l"/>
            <a:r>
              <a:rPr sz="4993" b="0">
                <a:solidFill>
                  <a:srgbClr val="472A05"/>
                </a:solidFill>
              </a:rPr>
              <a:t>All Scripture is inspired by God and beneficial for teaching, for rebuke, for correction, for training in righteousness;</a:t>
            </a:r>
          </a:p>
        </p:txBody>
      </p:sp>
      <p:sp>
        <p:nvSpPr>
          <p:cNvPr id="3" name="New Shape"/>
          <p:cNvSpPr>
            <a:spLocks noGrp="1"/>
          </p:cNvSpPr>
          <p:nvPr>
            <p:ph type="body" idx="1"/>
          </p:nvPr>
        </p:nvSpPr>
        <p:spPr>
          <a:xfrm>
            <a:off x="1143000" y="5460999"/>
            <a:ext cx="7620000" cy="6540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fontScale="85000" lnSpcReduction="20000"/>
          </a:bodyPr>
          <a:lstStyle>
            <a:lvl1pPr algn="l">
              <a:defRPr sz="4900">
                <a:solidFill>
                  <a:srgbClr val="472A05"/>
                </a:solidFill>
              </a:defRPr>
            </a:lvl1pPr>
          </a:lstStyle>
          <a:p>
            <a:pPr algn="l"/>
            <a:r>
              <a:rPr sz="4900" b="0">
                <a:solidFill>
                  <a:srgbClr val="472A05"/>
                </a:solidFill>
              </a:rPr>
              <a:t>2 Timothy 3:16</a:t>
            </a:r>
          </a:p>
        </p:txBody>
      </p:sp>
      <p:sp>
        <p:nvSpPr>
          <p:cNvPr id="4" name="New Shape"/>
          <p:cNvSpPr>
            <a:spLocks noGrp="1"/>
          </p:cNvSpPr>
          <p:nvPr>
            <p:ph type="body" idx="2"/>
          </p:nvPr>
        </p:nvSpPr>
        <p:spPr>
          <a:xfrm>
            <a:off x="9017000" y="5524500"/>
            <a:ext cx="1333500" cy="571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fontScale="40000" lnSpcReduction="20000"/>
          </a:bodyPr>
          <a:lstStyle>
            <a:lvl1pPr algn="r">
              <a:defRPr sz="4200">
                <a:solidFill>
                  <a:srgbClr val="472A05"/>
                </a:solidFill>
              </a:defRPr>
            </a:lvl1pPr>
          </a:lstStyle>
          <a:p>
            <a:pPr algn="r"/>
            <a:r>
              <a:rPr sz="4200" b="0">
                <a:solidFill>
                  <a:srgbClr val="472A05"/>
                </a:solidFill>
              </a:rPr>
              <a:t>NASB 2020</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1035049" y="857250"/>
            <a:ext cx="9505950" cy="43053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t">
            <a:normAutofit fontScale="62500" lnSpcReduction="20000"/>
          </a:bodyPr>
          <a:lstStyle>
            <a:lvl1pPr algn="l">
              <a:defRPr sz="4993">
                <a:solidFill>
                  <a:srgbClr val="472A05"/>
                </a:solidFill>
              </a:defRPr>
            </a:lvl1pPr>
          </a:lstStyle>
          <a:p>
            <a:pPr algn="l"/>
            <a:r>
              <a:rPr sz="4993" b="0">
                <a:solidFill>
                  <a:srgbClr val="472A05"/>
                </a:solidFill>
              </a:rPr>
              <a:t>“Now if your brother sins, go and show him his fault in private; if he listens to you, you have gained your brother. But if he does not listen to you, take one or two more with you, so that on the testimony of two or three witnesses every matter may be confirmed. And if he refuses to listen to them, tell it to the church; and if he refuses to listen even to the church, he is to be to you as a Gentile and a tax collector.</a:t>
            </a:r>
          </a:p>
        </p:txBody>
      </p:sp>
      <p:sp>
        <p:nvSpPr>
          <p:cNvPr id="3" name="New Shape"/>
          <p:cNvSpPr>
            <a:spLocks noGrp="1"/>
          </p:cNvSpPr>
          <p:nvPr>
            <p:ph type="body" idx="1"/>
          </p:nvPr>
        </p:nvSpPr>
        <p:spPr>
          <a:xfrm>
            <a:off x="1143000" y="5460999"/>
            <a:ext cx="7620000" cy="6540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fontScale="85000" lnSpcReduction="20000"/>
          </a:bodyPr>
          <a:lstStyle>
            <a:lvl1pPr algn="l">
              <a:defRPr sz="4900">
                <a:solidFill>
                  <a:srgbClr val="472A05"/>
                </a:solidFill>
              </a:defRPr>
            </a:lvl1pPr>
          </a:lstStyle>
          <a:p>
            <a:pPr algn="l"/>
            <a:r>
              <a:rPr sz="4900" b="0">
                <a:solidFill>
                  <a:srgbClr val="472A05"/>
                </a:solidFill>
              </a:rPr>
              <a:t>Matthew 18:15–17</a:t>
            </a:r>
          </a:p>
        </p:txBody>
      </p:sp>
      <p:sp>
        <p:nvSpPr>
          <p:cNvPr id="4" name="New Shape"/>
          <p:cNvSpPr>
            <a:spLocks noGrp="1"/>
          </p:cNvSpPr>
          <p:nvPr>
            <p:ph type="body" idx="2"/>
          </p:nvPr>
        </p:nvSpPr>
        <p:spPr>
          <a:xfrm>
            <a:off x="8502620" y="5524500"/>
            <a:ext cx="1847880" cy="571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fontScale="55000" lnSpcReduction="20000"/>
          </a:bodyPr>
          <a:lstStyle>
            <a:lvl1pPr algn="r">
              <a:defRPr sz="4200">
                <a:solidFill>
                  <a:srgbClr val="472A05"/>
                </a:solidFill>
              </a:defRPr>
            </a:lvl1pPr>
          </a:lstStyle>
          <a:p>
            <a:pPr algn="r"/>
            <a:r>
              <a:rPr sz="4200" b="0" dirty="0">
                <a:solidFill>
                  <a:srgbClr val="472A05"/>
                </a:solidFill>
              </a:rPr>
              <a:t>NASB 2020</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1035049" y="857250"/>
            <a:ext cx="9505950" cy="43053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t">
            <a:normAutofit fontScale="62500" lnSpcReduction="20000"/>
          </a:bodyPr>
          <a:lstStyle>
            <a:lvl1pPr algn="l">
              <a:defRPr sz="4993">
                <a:solidFill>
                  <a:srgbClr val="472A05"/>
                </a:solidFill>
              </a:defRPr>
            </a:lvl1pPr>
          </a:lstStyle>
          <a:p>
            <a:pPr algn="l"/>
            <a:r>
              <a:rPr sz="4993" b="0">
                <a:solidFill>
                  <a:srgbClr val="472A05"/>
                </a:solidFill>
              </a:rPr>
              <a:t>It is actually reported that there is sexual immorality among you, and sexual immorality of such a kind as does not exist even among the Gentiles, namely, that someone has his father’s wife. You have become arrogant and have not mourned instead, so that the one who had done this deed would be removed from your midst. 
For I, on my part, though absent in body but present in spirit, have already judged him who has so committed this, as though I were present.</a:t>
            </a:r>
          </a:p>
        </p:txBody>
      </p:sp>
      <p:sp>
        <p:nvSpPr>
          <p:cNvPr id="3" name="New Shape"/>
          <p:cNvSpPr>
            <a:spLocks noGrp="1"/>
          </p:cNvSpPr>
          <p:nvPr>
            <p:ph type="body" idx="1"/>
          </p:nvPr>
        </p:nvSpPr>
        <p:spPr>
          <a:xfrm>
            <a:off x="1143000" y="5460999"/>
            <a:ext cx="7620000" cy="6540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fontScale="85000" lnSpcReduction="20000"/>
          </a:bodyPr>
          <a:lstStyle>
            <a:lvl1pPr algn="l">
              <a:defRPr sz="4900">
                <a:solidFill>
                  <a:srgbClr val="472A05"/>
                </a:solidFill>
              </a:defRPr>
            </a:lvl1pPr>
          </a:lstStyle>
          <a:p>
            <a:pPr algn="l"/>
            <a:r>
              <a:rPr sz="4900" b="0">
                <a:solidFill>
                  <a:srgbClr val="472A05"/>
                </a:solidFill>
              </a:rPr>
              <a:t>1 Corinthians 5:1–3</a:t>
            </a:r>
          </a:p>
        </p:txBody>
      </p:sp>
      <p:sp>
        <p:nvSpPr>
          <p:cNvPr id="4" name="New Shape"/>
          <p:cNvSpPr>
            <a:spLocks noGrp="1"/>
          </p:cNvSpPr>
          <p:nvPr>
            <p:ph type="body" idx="2"/>
          </p:nvPr>
        </p:nvSpPr>
        <p:spPr>
          <a:xfrm>
            <a:off x="8411613" y="5524500"/>
            <a:ext cx="1938887" cy="571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fontScale="55000" lnSpcReduction="20000"/>
          </a:bodyPr>
          <a:lstStyle>
            <a:lvl1pPr algn="r">
              <a:defRPr sz="4200">
                <a:solidFill>
                  <a:srgbClr val="472A05"/>
                </a:solidFill>
              </a:defRPr>
            </a:lvl1pPr>
          </a:lstStyle>
          <a:p>
            <a:pPr algn="r"/>
            <a:r>
              <a:rPr sz="4200" b="0" dirty="0">
                <a:solidFill>
                  <a:srgbClr val="472A05"/>
                </a:solidFill>
              </a:rPr>
              <a:t>NASB 2020</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1035049" y="857250"/>
            <a:ext cx="9505950" cy="43053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t">
            <a:normAutofit fontScale="55000" lnSpcReduction="20000"/>
          </a:bodyPr>
          <a:lstStyle>
            <a:lvl1pPr algn="l">
              <a:defRPr sz="4993">
                <a:solidFill>
                  <a:srgbClr val="472A05"/>
                </a:solidFill>
              </a:defRPr>
            </a:lvl1pPr>
          </a:lstStyle>
          <a:p>
            <a:pPr algn="l"/>
            <a:r>
              <a:rPr sz="4993" b="0">
                <a:solidFill>
                  <a:srgbClr val="472A05"/>
                </a:solidFill>
              </a:rPr>
              <a:t>I wrote to you in my letter not to associate with sexually immoral people; I did not at all mean with the sexually immoral people of this world, or with the greedy and swindlers, or with idolaters, for then you would have to leave the world. But actually, I wrote to you not to associate with any so-called brother if he is a sexually immoral person, or a greedy person, or an idolater, or is verbally abusive, or habitually drunk, or a swindler—not even to eat with such a person. For what business of mine is it to judge outsiders? Do you not judge those who are within the church? But those who are outside, God judges. Remove the evil person from among yourselves.</a:t>
            </a:r>
          </a:p>
        </p:txBody>
      </p:sp>
      <p:sp>
        <p:nvSpPr>
          <p:cNvPr id="3" name="New Shape"/>
          <p:cNvSpPr>
            <a:spLocks noGrp="1"/>
          </p:cNvSpPr>
          <p:nvPr>
            <p:ph type="body" idx="1"/>
          </p:nvPr>
        </p:nvSpPr>
        <p:spPr>
          <a:xfrm>
            <a:off x="1143000" y="5460999"/>
            <a:ext cx="7620000" cy="6540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fontScale="85000" lnSpcReduction="20000"/>
          </a:bodyPr>
          <a:lstStyle>
            <a:lvl1pPr algn="l">
              <a:defRPr sz="4900">
                <a:solidFill>
                  <a:srgbClr val="472A05"/>
                </a:solidFill>
              </a:defRPr>
            </a:lvl1pPr>
          </a:lstStyle>
          <a:p>
            <a:pPr algn="l"/>
            <a:r>
              <a:rPr sz="4900" b="0">
                <a:solidFill>
                  <a:srgbClr val="472A05"/>
                </a:solidFill>
              </a:rPr>
              <a:t>1 Corinthians 5:9–13</a:t>
            </a:r>
          </a:p>
        </p:txBody>
      </p:sp>
      <p:sp>
        <p:nvSpPr>
          <p:cNvPr id="4" name="New Shape"/>
          <p:cNvSpPr>
            <a:spLocks noGrp="1"/>
          </p:cNvSpPr>
          <p:nvPr>
            <p:ph type="body" idx="2"/>
          </p:nvPr>
        </p:nvSpPr>
        <p:spPr>
          <a:xfrm>
            <a:off x="8554624" y="5524500"/>
            <a:ext cx="1795876" cy="571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fontScale="55000" lnSpcReduction="20000"/>
          </a:bodyPr>
          <a:lstStyle>
            <a:lvl1pPr algn="r">
              <a:defRPr sz="4200">
                <a:solidFill>
                  <a:srgbClr val="472A05"/>
                </a:solidFill>
              </a:defRPr>
            </a:lvl1pPr>
          </a:lstStyle>
          <a:p>
            <a:pPr algn="r"/>
            <a:r>
              <a:rPr sz="4200" b="0" dirty="0">
                <a:solidFill>
                  <a:srgbClr val="472A05"/>
                </a:solidFill>
              </a:rPr>
              <a:t>NASB 2020</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7420">
                <a:solidFill>
                  <a:srgbClr val="472A05"/>
                </a:solidFill>
              </a:defRPr>
            </a:lvl1pPr>
          </a:lstStyle>
          <a:p>
            <a:r>
              <a:rPr sz="3600" b="0" dirty="0">
                <a:solidFill>
                  <a:srgbClr val="472A05"/>
                </a:solidFill>
                <a:latin typeface="Josefin Sans" pitchFamily="2" charset="0"/>
              </a:rPr>
              <a:t>Church Membership</a:t>
            </a:r>
            <a:endParaRPr lang="en-GB" sz="3600" b="0" dirty="0">
              <a:solidFill>
                <a:srgbClr val="472A05"/>
              </a:solidFill>
              <a:latin typeface="Josefin Sans" pitchFamily="2" charset="0"/>
            </a:endParaRPr>
          </a:p>
          <a:p>
            <a:pPr marL="571500" indent="-571500">
              <a:buFont typeface="Arial" panose="020B0604020202020204" pitchFamily="34" charset="0"/>
              <a:buChar char="•"/>
            </a:pPr>
            <a:r>
              <a:rPr lang="en-GB" sz="3600" dirty="0">
                <a:latin typeface="Josefin Sans" pitchFamily="2" charset="0"/>
              </a:rPr>
              <a:t>What is the church?</a:t>
            </a:r>
          </a:p>
          <a:p>
            <a:pPr marL="571500" indent="-571500">
              <a:buFont typeface="Arial" panose="020B0604020202020204" pitchFamily="34" charset="0"/>
              <a:buChar char="•"/>
            </a:pPr>
            <a:r>
              <a:rPr lang="en-GB" sz="3600" b="0" dirty="0">
                <a:solidFill>
                  <a:srgbClr val="472A05"/>
                </a:solidFill>
                <a:latin typeface="Josefin Sans" pitchFamily="2" charset="0"/>
              </a:rPr>
              <a:t>Global church, local chu</a:t>
            </a:r>
            <a:r>
              <a:rPr lang="en-GB" sz="3600" dirty="0">
                <a:latin typeface="Josefin Sans" pitchFamily="2" charset="0"/>
              </a:rPr>
              <a:t>rch</a:t>
            </a:r>
          </a:p>
          <a:p>
            <a:pPr marL="571500" indent="-571500">
              <a:buFont typeface="Arial" panose="020B0604020202020204" pitchFamily="34" charset="0"/>
              <a:buChar char="•"/>
            </a:pPr>
            <a:r>
              <a:rPr lang="en-GB" sz="3600" b="0" dirty="0">
                <a:solidFill>
                  <a:srgbClr val="472A05"/>
                </a:solidFill>
                <a:latin typeface="Josefin Sans" pitchFamily="2" charset="0"/>
              </a:rPr>
              <a:t>Activities of the church</a:t>
            </a:r>
          </a:p>
          <a:p>
            <a:pPr marL="571500" indent="-571500">
              <a:buFont typeface="Arial" panose="020B0604020202020204" pitchFamily="34" charset="0"/>
              <a:buChar char="•"/>
            </a:pPr>
            <a:r>
              <a:rPr lang="en-GB" sz="3600" dirty="0">
                <a:latin typeface="Josefin Sans" pitchFamily="2" charset="0"/>
              </a:rPr>
              <a:t>Why church membership</a:t>
            </a:r>
          </a:p>
          <a:p>
            <a:pPr marL="571500" indent="-571500">
              <a:buFont typeface="Arial" panose="020B0604020202020204" pitchFamily="34" charset="0"/>
              <a:buChar char="•"/>
            </a:pPr>
            <a:r>
              <a:rPr lang="en-GB" sz="3600" b="0" dirty="0">
                <a:solidFill>
                  <a:srgbClr val="472A05"/>
                </a:solidFill>
                <a:latin typeface="Josefin Sans" pitchFamily="2" charset="0"/>
              </a:rPr>
              <a:t>So what</a:t>
            </a:r>
            <a:endParaRPr sz="3600" b="0" dirty="0">
              <a:solidFill>
                <a:srgbClr val="472A05"/>
              </a:solidFill>
              <a:latin typeface="Josefin Sans" pitchFamily="2" charset="0"/>
            </a:endParaRPr>
          </a:p>
        </p:txBody>
      </p:sp>
      <p:sp>
        <p:nvSpPr>
          <p:cNvPr id="9" name="Text Placeholder 8">
            <a:extLst>
              <a:ext uri="{FF2B5EF4-FFF2-40B4-BE49-F238E27FC236}">
                <a16:creationId xmlns:a16="http://schemas.microsoft.com/office/drawing/2014/main" id="{1FEA7AC6-8CDC-9BEC-0950-4CC94A7747DA}"/>
              </a:ext>
            </a:extLst>
          </p:cNvPr>
          <p:cNvSpPr>
            <a:spLocks noGrp="1"/>
          </p:cNvSpPr>
          <p:nvPr>
            <p:ph type="body" idx="1"/>
          </p:nvPr>
        </p:nvSpPr>
        <p:spPr/>
        <p:txBody>
          <a:bodyPr>
            <a:normAutofit fontScale="85000" lnSpcReduction="20000"/>
          </a:bodyPr>
          <a:lstStyle/>
          <a:p>
            <a:endParaRPr lang="en-GB" dirty="0"/>
          </a:p>
        </p:txBody>
      </p:sp>
      <p:sp>
        <p:nvSpPr>
          <p:cNvPr id="10" name="Text Placeholder 9">
            <a:extLst>
              <a:ext uri="{FF2B5EF4-FFF2-40B4-BE49-F238E27FC236}">
                <a16:creationId xmlns:a16="http://schemas.microsoft.com/office/drawing/2014/main" id="{7B5903BE-57C1-034E-A1C0-3F8D8C89B154}"/>
              </a:ext>
            </a:extLst>
          </p:cNvPr>
          <p:cNvSpPr>
            <a:spLocks noGrp="1"/>
          </p:cNvSpPr>
          <p:nvPr>
            <p:ph type="body" idx="2"/>
          </p:nvPr>
        </p:nvSpPr>
        <p:spPr/>
        <p:txBody>
          <a:bodyPr>
            <a:normAutofit/>
          </a:bodyPr>
          <a:lstStyle/>
          <a:p>
            <a:endParaRPr lang="en-GB" dirty="0"/>
          </a:p>
        </p:txBody>
      </p:sp>
    </p:spTree>
    <p:extLst>
      <p:ext uri="{BB962C8B-B14F-4D97-AF65-F5344CB8AC3E}">
        <p14:creationId xmlns:p14="http://schemas.microsoft.com/office/powerpoint/2010/main" val="290443765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1035049" y="857250"/>
            <a:ext cx="9505950" cy="43053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t">
            <a:normAutofit fontScale="92500"/>
          </a:bodyPr>
          <a:lstStyle>
            <a:lvl1pPr algn="l">
              <a:defRPr sz="4993">
                <a:solidFill>
                  <a:srgbClr val="472A05"/>
                </a:solidFill>
              </a:defRPr>
            </a:lvl1pPr>
          </a:lstStyle>
          <a:p>
            <a:pPr algn="l"/>
            <a:r>
              <a:rPr sz="4993" b="0">
                <a:solidFill>
                  <a:srgbClr val="472A05"/>
                </a:solidFill>
              </a:rPr>
              <a:t>Obey your leaders and submit to them—for they keep watch over your souls as those who will give an account—so that they may do this with joy, not groaning; for this would be unhelpful for you.</a:t>
            </a:r>
          </a:p>
        </p:txBody>
      </p:sp>
      <p:sp>
        <p:nvSpPr>
          <p:cNvPr id="3" name="New Shape"/>
          <p:cNvSpPr>
            <a:spLocks noGrp="1"/>
          </p:cNvSpPr>
          <p:nvPr>
            <p:ph type="body" idx="1"/>
          </p:nvPr>
        </p:nvSpPr>
        <p:spPr>
          <a:xfrm>
            <a:off x="1143000" y="5460999"/>
            <a:ext cx="7620000" cy="6540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fontScale="85000" lnSpcReduction="20000"/>
          </a:bodyPr>
          <a:lstStyle>
            <a:lvl1pPr algn="l">
              <a:defRPr sz="4900">
                <a:solidFill>
                  <a:srgbClr val="472A05"/>
                </a:solidFill>
              </a:defRPr>
            </a:lvl1pPr>
          </a:lstStyle>
          <a:p>
            <a:pPr algn="l"/>
            <a:r>
              <a:rPr sz="4900" b="0">
                <a:solidFill>
                  <a:srgbClr val="472A05"/>
                </a:solidFill>
              </a:rPr>
              <a:t>Hebrews 13:17</a:t>
            </a:r>
          </a:p>
        </p:txBody>
      </p:sp>
      <p:sp>
        <p:nvSpPr>
          <p:cNvPr id="4" name="New Shape"/>
          <p:cNvSpPr>
            <a:spLocks noGrp="1"/>
          </p:cNvSpPr>
          <p:nvPr>
            <p:ph type="body" idx="2"/>
          </p:nvPr>
        </p:nvSpPr>
        <p:spPr>
          <a:xfrm>
            <a:off x="8524288" y="5524500"/>
            <a:ext cx="1826212" cy="571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fontScale="55000" lnSpcReduction="20000"/>
          </a:bodyPr>
          <a:lstStyle>
            <a:lvl1pPr algn="r">
              <a:defRPr sz="4200">
                <a:solidFill>
                  <a:srgbClr val="472A05"/>
                </a:solidFill>
              </a:defRPr>
            </a:lvl1pPr>
          </a:lstStyle>
          <a:p>
            <a:pPr algn="r"/>
            <a:r>
              <a:rPr sz="4200" b="0" dirty="0">
                <a:solidFill>
                  <a:srgbClr val="472A05"/>
                </a:solidFill>
              </a:rPr>
              <a:t>NASB 2020</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1035049" y="593710"/>
            <a:ext cx="9505950" cy="5274051"/>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ctr">
              <a:defRPr sz="7420">
                <a:solidFill>
                  <a:srgbClr val="472A05"/>
                </a:solidFill>
              </a:defRPr>
            </a:lvl1pPr>
          </a:lstStyle>
          <a:p>
            <a:pPr algn="l"/>
            <a:r>
              <a:rPr sz="3600" b="0" dirty="0">
                <a:solidFill>
                  <a:srgbClr val="472A05"/>
                </a:solidFill>
              </a:rPr>
              <a:t>So What</a:t>
            </a:r>
            <a:endParaRPr lang="en-GB" sz="3600" b="0" dirty="0">
              <a:solidFill>
                <a:srgbClr val="472A05"/>
              </a:solidFill>
            </a:endParaRPr>
          </a:p>
          <a:p>
            <a:pPr algn="l"/>
            <a:endParaRPr lang="en-GB" sz="3600" b="0" dirty="0">
              <a:solidFill>
                <a:srgbClr val="472A05"/>
              </a:solidFill>
            </a:endParaRPr>
          </a:p>
          <a:p>
            <a:pPr marL="571500" indent="-571500" algn="l">
              <a:buFont typeface="Arial" panose="020B0604020202020204" pitchFamily="34" charset="0"/>
              <a:buChar char="•"/>
            </a:pPr>
            <a:r>
              <a:rPr lang="en-GB" sz="3600" dirty="0"/>
              <a:t>Believe the gospel to join the Church</a:t>
            </a:r>
          </a:p>
          <a:p>
            <a:pPr marL="571500" indent="-571500" algn="l">
              <a:buFont typeface="Arial" panose="020B0604020202020204" pitchFamily="34" charset="0"/>
              <a:buChar char="•"/>
            </a:pPr>
            <a:r>
              <a:rPr lang="en-GB" sz="3600" b="0" dirty="0">
                <a:solidFill>
                  <a:srgbClr val="472A05"/>
                </a:solidFill>
              </a:rPr>
              <a:t>Pray for us as we consider how to implement me</a:t>
            </a:r>
            <a:r>
              <a:rPr lang="en-GB" sz="3600" dirty="0"/>
              <a:t>mbership</a:t>
            </a:r>
          </a:p>
          <a:p>
            <a:pPr marL="571500" indent="-571500" algn="l">
              <a:buFont typeface="Arial" panose="020B0604020202020204" pitchFamily="34" charset="0"/>
              <a:buChar char="•"/>
            </a:pPr>
            <a:r>
              <a:rPr lang="en-GB" sz="3600" dirty="0"/>
              <a:t>Pray about your commitment to the church</a:t>
            </a:r>
          </a:p>
          <a:p>
            <a:pPr marL="571500" indent="-571500" algn="l">
              <a:buFont typeface="Arial" panose="020B0604020202020204" pitchFamily="34" charset="0"/>
              <a:buChar char="•"/>
            </a:pPr>
            <a:r>
              <a:rPr lang="en-GB" sz="3600" dirty="0"/>
              <a:t>Consider your role in the church</a:t>
            </a:r>
          </a:p>
          <a:p>
            <a:pPr marL="571500" indent="-571500" algn="l">
              <a:buFont typeface="Arial" panose="020B0604020202020204" pitchFamily="34" charset="0"/>
              <a:buChar char="•"/>
            </a:pPr>
            <a:endParaRPr lang="en-GB" sz="3600" dirty="0"/>
          </a:p>
          <a:p>
            <a:pPr marL="571500" indent="-571500" algn="l">
              <a:buFont typeface="Arial" panose="020B0604020202020204" pitchFamily="34" charset="0"/>
              <a:buChar char="•"/>
            </a:pPr>
            <a:endParaRPr sz="3600" b="0" dirty="0">
              <a:solidFill>
                <a:srgbClr val="472A05"/>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882649" y="2286000"/>
            <a:ext cx="10426700" cy="13398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ctr">
              <a:defRPr sz="7420">
                <a:solidFill>
                  <a:srgbClr val="472A05"/>
                </a:solidFill>
              </a:defRPr>
            </a:lvl1pPr>
          </a:lstStyle>
          <a:p>
            <a:pPr algn="ctr"/>
            <a:r>
              <a:rPr lang="el-GR" sz="7420" b="0" dirty="0">
                <a:solidFill>
                  <a:srgbClr val="472A05"/>
                </a:solidFill>
                <a:latin typeface="Josefin Sans" pitchFamily="2" charset="0"/>
              </a:rPr>
              <a:t>ἐκκλησία</a:t>
            </a:r>
            <a:endParaRPr sz="7420" b="0" dirty="0">
              <a:solidFill>
                <a:srgbClr val="472A05"/>
              </a:solidFill>
              <a:latin typeface="Josefin Sans" pitchFamily="2" charset="0"/>
            </a:endParaRPr>
          </a:p>
        </p:txBody>
      </p:sp>
      <p:sp>
        <p:nvSpPr>
          <p:cNvPr id="3" name="New Shape"/>
          <p:cNvSpPr>
            <a:spLocks noGrp="1"/>
          </p:cNvSpPr>
          <p:nvPr>
            <p:ph type="body" idx="1"/>
          </p:nvPr>
        </p:nvSpPr>
        <p:spPr>
          <a:xfrm>
            <a:off x="1295400" y="3619500"/>
            <a:ext cx="9601200" cy="5778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fontScale="62500" lnSpcReduction="20000"/>
          </a:bodyPr>
          <a:lstStyle>
            <a:lvl1pPr algn="ctr">
              <a:defRPr sz="5600">
                <a:solidFill>
                  <a:srgbClr val="472A05"/>
                </a:solidFill>
              </a:defRPr>
            </a:lvl1pPr>
          </a:lstStyle>
          <a:p>
            <a:pPr algn="ctr"/>
            <a:r>
              <a:rPr lang="en-GB" dirty="0" err="1">
                <a:latin typeface="Josefin Sans" pitchFamily="2" charset="0"/>
              </a:rPr>
              <a:t>ekklesia</a:t>
            </a:r>
            <a:endParaRPr dirty="0">
              <a:latin typeface="Josefin Sans" pitchFamily="2"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1035049" y="857250"/>
            <a:ext cx="9505950" cy="43053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t">
            <a:normAutofit/>
          </a:bodyPr>
          <a:lstStyle>
            <a:lvl1pPr algn="l">
              <a:defRPr sz="4993">
                <a:solidFill>
                  <a:srgbClr val="472A05"/>
                </a:solidFill>
              </a:defRPr>
            </a:lvl1pPr>
          </a:lstStyle>
          <a:p>
            <a:pPr algn="l"/>
            <a:r>
              <a:rPr sz="3600" b="0" dirty="0">
                <a:solidFill>
                  <a:srgbClr val="472A05"/>
                </a:solidFill>
                <a:latin typeface="Josefin Sans" pitchFamily="2" charset="0"/>
              </a:rPr>
              <a:t>And Jesus said to him, “Blessed are you, Simon </a:t>
            </a:r>
            <a:r>
              <a:rPr sz="3600" b="0" dirty="0" err="1">
                <a:solidFill>
                  <a:srgbClr val="472A05"/>
                </a:solidFill>
                <a:latin typeface="Josefin Sans" pitchFamily="2" charset="0"/>
              </a:rPr>
              <a:t>Barjona</a:t>
            </a:r>
            <a:r>
              <a:rPr sz="3600" b="0" dirty="0">
                <a:solidFill>
                  <a:srgbClr val="472A05"/>
                </a:solidFill>
                <a:latin typeface="Josefin Sans" pitchFamily="2" charset="0"/>
              </a:rPr>
              <a:t>, because flesh and blood did not reveal this to you, but My Father who is in heaven. And I also say to you that you are Peter, and upon this rock I will build My church; and the gates of Hades will not overpower it.</a:t>
            </a:r>
          </a:p>
        </p:txBody>
      </p:sp>
      <p:sp>
        <p:nvSpPr>
          <p:cNvPr id="3" name="New Shape"/>
          <p:cNvSpPr>
            <a:spLocks noGrp="1"/>
          </p:cNvSpPr>
          <p:nvPr>
            <p:ph type="body" idx="1"/>
          </p:nvPr>
        </p:nvSpPr>
        <p:spPr>
          <a:xfrm>
            <a:off x="1143000" y="5460999"/>
            <a:ext cx="7620000" cy="6540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fontScale="85000" lnSpcReduction="20000"/>
          </a:bodyPr>
          <a:lstStyle>
            <a:lvl1pPr algn="l">
              <a:defRPr sz="4900">
                <a:solidFill>
                  <a:srgbClr val="472A05"/>
                </a:solidFill>
              </a:defRPr>
            </a:lvl1pPr>
          </a:lstStyle>
          <a:p>
            <a:pPr algn="l"/>
            <a:r>
              <a:rPr sz="4900" b="0" dirty="0">
                <a:solidFill>
                  <a:srgbClr val="472A05"/>
                </a:solidFill>
                <a:latin typeface="Josefin Sans" pitchFamily="2" charset="0"/>
              </a:rPr>
              <a:t>Matthew </a:t>
            </a:r>
            <a:r>
              <a:rPr sz="4300" b="0" dirty="0">
                <a:solidFill>
                  <a:srgbClr val="472A05"/>
                </a:solidFill>
                <a:latin typeface="Josefin Sans" pitchFamily="2" charset="0"/>
              </a:rPr>
              <a:t>16:17–18</a:t>
            </a:r>
            <a:endParaRPr sz="4900" b="0" dirty="0">
              <a:solidFill>
                <a:srgbClr val="472A05"/>
              </a:solidFill>
              <a:latin typeface="Josefin Sans" pitchFamily="2" charset="0"/>
            </a:endParaRPr>
          </a:p>
        </p:txBody>
      </p:sp>
      <p:sp>
        <p:nvSpPr>
          <p:cNvPr id="4" name="New Shape"/>
          <p:cNvSpPr>
            <a:spLocks noGrp="1"/>
          </p:cNvSpPr>
          <p:nvPr>
            <p:ph type="body" idx="2"/>
          </p:nvPr>
        </p:nvSpPr>
        <p:spPr>
          <a:xfrm>
            <a:off x="8030252" y="5524500"/>
            <a:ext cx="2320248" cy="571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Autofit/>
          </a:bodyPr>
          <a:lstStyle>
            <a:lvl1pPr algn="r">
              <a:defRPr sz="4200">
                <a:solidFill>
                  <a:srgbClr val="472A05"/>
                </a:solidFill>
              </a:defRPr>
            </a:lvl1pPr>
          </a:lstStyle>
          <a:p>
            <a:pPr algn="r"/>
            <a:r>
              <a:rPr lang="en-GB" sz="1800" b="0" dirty="0">
                <a:solidFill>
                  <a:srgbClr val="472A05"/>
                </a:solidFill>
                <a:latin typeface="Josefin Sans" pitchFamily="2" charset="0"/>
              </a:rPr>
              <a:t>NASB 2020</a:t>
            </a:r>
            <a:endParaRPr sz="1800" b="0" dirty="0">
              <a:solidFill>
                <a:srgbClr val="472A05"/>
              </a:solidFill>
              <a:latin typeface="Josefin Sans" pitchFamily="2"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1035049" y="857250"/>
            <a:ext cx="9505950" cy="43053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t">
            <a:normAutofit fontScale="62500" lnSpcReduction="20000"/>
          </a:bodyPr>
          <a:lstStyle>
            <a:lvl1pPr algn="l">
              <a:defRPr sz="4993">
                <a:solidFill>
                  <a:srgbClr val="472A05"/>
                </a:solidFill>
              </a:defRPr>
            </a:lvl1pPr>
          </a:lstStyle>
          <a:p>
            <a:pPr algn="l"/>
            <a:r>
              <a:rPr sz="4993" b="0">
                <a:solidFill>
                  <a:srgbClr val="472A05"/>
                </a:solidFill>
              </a:rPr>
              <a:t>So then you are no longer strangers and foreigners, but you are fellow citizens with the saints, and are of God’s household, having been built on the foundation of the apostles and prophets, Christ Jesus Himself being the cornerstone, in whom the whole building, being fitted together, is growing into a holy temple in the Lord, in whom you also are being built together into a dwelling of God in the Spirit.</a:t>
            </a:r>
          </a:p>
        </p:txBody>
      </p:sp>
      <p:sp>
        <p:nvSpPr>
          <p:cNvPr id="3" name="New Shape"/>
          <p:cNvSpPr>
            <a:spLocks noGrp="1"/>
          </p:cNvSpPr>
          <p:nvPr>
            <p:ph type="body" idx="1"/>
          </p:nvPr>
        </p:nvSpPr>
        <p:spPr>
          <a:xfrm>
            <a:off x="1143000" y="5460999"/>
            <a:ext cx="7620000" cy="6540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fontScale="85000" lnSpcReduction="20000"/>
          </a:bodyPr>
          <a:lstStyle>
            <a:lvl1pPr algn="l">
              <a:defRPr sz="4900">
                <a:solidFill>
                  <a:srgbClr val="472A05"/>
                </a:solidFill>
              </a:defRPr>
            </a:lvl1pPr>
          </a:lstStyle>
          <a:p>
            <a:pPr algn="l"/>
            <a:r>
              <a:rPr sz="4900" b="0">
                <a:solidFill>
                  <a:srgbClr val="472A05"/>
                </a:solidFill>
              </a:rPr>
              <a:t>Ephesians 2:19–22</a:t>
            </a:r>
          </a:p>
        </p:txBody>
      </p:sp>
      <p:sp>
        <p:nvSpPr>
          <p:cNvPr id="4" name="New Shape"/>
          <p:cNvSpPr>
            <a:spLocks noGrp="1"/>
          </p:cNvSpPr>
          <p:nvPr>
            <p:ph type="body" idx="2"/>
          </p:nvPr>
        </p:nvSpPr>
        <p:spPr>
          <a:xfrm>
            <a:off x="8684633" y="5524500"/>
            <a:ext cx="1665867" cy="571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fontScale="47500" lnSpcReduction="20000"/>
          </a:bodyPr>
          <a:lstStyle>
            <a:lvl1pPr algn="r">
              <a:defRPr sz="4200">
                <a:solidFill>
                  <a:srgbClr val="472A05"/>
                </a:solidFill>
              </a:defRPr>
            </a:lvl1pPr>
          </a:lstStyle>
          <a:p>
            <a:pPr algn="r"/>
            <a:r>
              <a:rPr sz="4200" b="0" dirty="0">
                <a:solidFill>
                  <a:srgbClr val="472A05"/>
                </a:solidFill>
              </a:rPr>
              <a:t>NASB 2020</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1035049" y="857250"/>
            <a:ext cx="9505950" cy="43053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t">
            <a:normAutofit/>
          </a:bodyPr>
          <a:lstStyle>
            <a:lvl1pPr algn="l">
              <a:defRPr sz="4993">
                <a:solidFill>
                  <a:srgbClr val="472A05"/>
                </a:solidFill>
              </a:defRPr>
            </a:lvl1pPr>
          </a:lstStyle>
          <a:p>
            <a:pPr algn="l"/>
            <a:r>
              <a:rPr sz="4993" b="0" dirty="0">
                <a:solidFill>
                  <a:srgbClr val="472A05"/>
                </a:solidFill>
                <a:latin typeface="Josefin Sans" pitchFamily="2" charset="0"/>
              </a:rPr>
              <a:t>The churches of Asia greet you. Aquila and Prisca greet you heartily in the Lord, with the church that is in their house.</a:t>
            </a:r>
          </a:p>
        </p:txBody>
      </p:sp>
      <p:sp>
        <p:nvSpPr>
          <p:cNvPr id="3" name="New Shape"/>
          <p:cNvSpPr>
            <a:spLocks noGrp="1"/>
          </p:cNvSpPr>
          <p:nvPr>
            <p:ph type="body" idx="1"/>
          </p:nvPr>
        </p:nvSpPr>
        <p:spPr>
          <a:xfrm>
            <a:off x="1143000" y="5460999"/>
            <a:ext cx="7620000" cy="6540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fontScale="85000" lnSpcReduction="20000"/>
          </a:bodyPr>
          <a:lstStyle>
            <a:lvl1pPr algn="l">
              <a:defRPr sz="4900">
                <a:solidFill>
                  <a:srgbClr val="472A05"/>
                </a:solidFill>
              </a:defRPr>
            </a:lvl1pPr>
          </a:lstStyle>
          <a:p>
            <a:pPr algn="l"/>
            <a:r>
              <a:rPr sz="4900" b="0" dirty="0">
                <a:solidFill>
                  <a:srgbClr val="472A05"/>
                </a:solidFill>
              </a:rPr>
              <a:t>1 </a:t>
            </a:r>
            <a:r>
              <a:rPr sz="4900" b="0" dirty="0">
                <a:solidFill>
                  <a:srgbClr val="472A05"/>
                </a:solidFill>
                <a:latin typeface="Josefin Sans" pitchFamily="2" charset="0"/>
              </a:rPr>
              <a:t>Corinthians</a:t>
            </a:r>
            <a:r>
              <a:rPr sz="4900" b="0" dirty="0">
                <a:solidFill>
                  <a:srgbClr val="472A05"/>
                </a:solidFill>
              </a:rPr>
              <a:t> 16:19</a:t>
            </a:r>
          </a:p>
        </p:txBody>
      </p:sp>
      <p:sp>
        <p:nvSpPr>
          <p:cNvPr id="4" name="New Shape"/>
          <p:cNvSpPr>
            <a:spLocks noGrp="1"/>
          </p:cNvSpPr>
          <p:nvPr>
            <p:ph type="body" idx="2"/>
          </p:nvPr>
        </p:nvSpPr>
        <p:spPr>
          <a:xfrm>
            <a:off x="9017000" y="5524500"/>
            <a:ext cx="1333500" cy="571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fontScale="40000" lnSpcReduction="20000"/>
          </a:bodyPr>
          <a:lstStyle>
            <a:lvl1pPr algn="r">
              <a:defRPr sz="4200">
                <a:solidFill>
                  <a:srgbClr val="472A05"/>
                </a:solidFill>
              </a:defRPr>
            </a:lvl1pPr>
          </a:lstStyle>
          <a:p>
            <a:pPr algn="r"/>
            <a:r>
              <a:rPr sz="4200" b="0" dirty="0">
                <a:solidFill>
                  <a:srgbClr val="472A05"/>
                </a:solidFill>
                <a:latin typeface="Josefin Sans" pitchFamily="2" charset="0"/>
              </a:rPr>
              <a:t>NASB</a:t>
            </a:r>
            <a:r>
              <a:rPr sz="4200" b="0" dirty="0">
                <a:solidFill>
                  <a:srgbClr val="472A05"/>
                </a:solidFill>
              </a:rPr>
              <a:t> 2020</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1035049" y="857250"/>
            <a:ext cx="9505950" cy="43053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t">
            <a:normAutofit lnSpcReduction="10000"/>
          </a:bodyPr>
          <a:lstStyle>
            <a:lvl1pPr algn="l">
              <a:defRPr sz="4993">
                <a:solidFill>
                  <a:srgbClr val="472A05"/>
                </a:solidFill>
              </a:defRPr>
            </a:lvl1pPr>
          </a:lstStyle>
          <a:p>
            <a:pPr algn="l"/>
            <a:r>
              <a:rPr sz="4993" b="0">
                <a:solidFill>
                  <a:srgbClr val="472A05"/>
                </a:solidFill>
              </a:rPr>
              <a:t>Truly, truly I say to you, the one who believes in Me, the works that I do, he will do also; and greater works than these he will do; because I am going to the Father.</a:t>
            </a:r>
          </a:p>
        </p:txBody>
      </p:sp>
      <p:sp>
        <p:nvSpPr>
          <p:cNvPr id="3" name="New Shape"/>
          <p:cNvSpPr>
            <a:spLocks noGrp="1"/>
          </p:cNvSpPr>
          <p:nvPr>
            <p:ph type="body" idx="1"/>
          </p:nvPr>
        </p:nvSpPr>
        <p:spPr>
          <a:xfrm>
            <a:off x="1143000" y="5460999"/>
            <a:ext cx="7620000" cy="6540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fontScale="85000" lnSpcReduction="20000"/>
          </a:bodyPr>
          <a:lstStyle>
            <a:lvl1pPr algn="l">
              <a:defRPr sz="4900">
                <a:solidFill>
                  <a:srgbClr val="472A05"/>
                </a:solidFill>
              </a:defRPr>
            </a:lvl1pPr>
          </a:lstStyle>
          <a:p>
            <a:pPr algn="l"/>
            <a:r>
              <a:rPr sz="4900" b="0">
                <a:solidFill>
                  <a:srgbClr val="472A05"/>
                </a:solidFill>
              </a:rPr>
              <a:t>John 14:12</a:t>
            </a:r>
          </a:p>
        </p:txBody>
      </p:sp>
      <p:sp>
        <p:nvSpPr>
          <p:cNvPr id="4" name="New Shape"/>
          <p:cNvSpPr>
            <a:spLocks noGrp="1"/>
          </p:cNvSpPr>
          <p:nvPr>
            <p:ph type="body" idx="2"/>
          </p:nvPr>
        </p:nvSpPr>
        <p:spPr>
          <a:xfrm>
            <a:off x="9017000" y="5524500"/>
            <a:ext cx="1333500" cy="571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fontScale="40000" lnSpcReduction="20000"/>
          </a:bodyPr>
          <a:lstStyle>
            <a:lvl1pPr algn="r">
              <a:defRPr sz="4200">
                <a:solidFill>
                  <a:srgbClr val="472A05"/>
                </a:solidFill>
              </a:defRPr>
            </a:lvl1pPr>
          </a:lstStyle>
          <a:p>
            <a:pPr algn="r"/>
            <a:r>
              <a:rPr sz="4200" b="0">
                <a:solidFill>
                  <a:srgbClr val="472A05"/>
                </a:solidFill>
              </a:rPr>
              <a:t>NASB 2020</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1035049" y="857250"/>
            <a:ext cx="9505950" cy="43053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t">
            <a:normAutofit/>
          </a:bodyPr>
          <a:lstStyle>
            <a:lvl1pPr algn="l">
              <a:defRPr sz="4993">
                <a:solidFill>
                  <a:srgbClr val="472A05"/>
                </a:solidFill>
              </a:defRPr>
            </a:lvl1pPr>
          </a:lstStyle>
          <a:p>
            <a:pPr algn="l"/>
            <a:r>
              <a:rPr sz="4993" b="0">
                <a:solidFill>
                  <a:srgbClr val="472A05"/>
                </a:solidFill>
              </a:rPr>
              <a:t>The first account I composed, Theophilus, about all that Jesus began to do and teach,</a:t>
            </a:r>
          </a:p>
        </p:txBody>
      </p:sp>
      <p:sp>
        <p:nvSpPr>
          <p:cNvPr id="3" name="New Shape"/>
          <p:cNvSpPr>
            <a:spLocks noGrp="1"/>
          </p:cNvSpPr>
          <p:nvPr>
            <p:ph type="body" idx="1"/>
          </p:nvPr>
        </p:nvSpPr>
        <p:spPr>
          <a:xfrm>
            <a:off x="1143000" y="5460999"/>
            <a:ext cx="7620000" cy="6540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fontScale="85000" lnSpcReduction="20000"/>
          </a:bodyPr>
          <a:lstStyle>
            <a:lvl1pPr algn="l">
              <a:defRPr sz="4900">
                <a:solidFill>
                  <a:srgbClr val="472A05"/>
                </a:solidFill>
              </a:defRPr>
            </a:lvl1pPr>
          </a:lstStyle>
          <a:p>
            <a:pPr algn="l"/>
            <a:r>
              <a:rPr sz="4900" b="0">
                <a:solidFill>
                  <a:srgbClr val="472A05"/>
                </a:solidFill>
              </a:rPr>
              <a:t>Acts 1:1</a:t>
            </a:r>
          </a:p>
        </p:txBody>
      </p:sp>
      <p:sp>
        <p:nvSpPr>
          <p:cNvPr id="4" name="New Shape"/>
          <p:cNvSpPr>
            <a:spLocks noGrp="1"/>
          </p:cNvSpPr>
          <p:nvPr>
            <p:ph type="body" idx="2"/>
          </p:nvPr>
        </p:nvSpPr>
        <p:spPr>
          <a:xfrm>
            <a:off x="9017000" y="5524500"/>
            <a:ext cx="1333500" cy="571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fontScale="40000" lnSpcReduction="20000"/>
          </a:bodyPr>
          <a:lstStyle>
            <a:lvl1pPr algn="r">
              <a:defRPr sz="4200">
                <a:solidFill>
                  <a:srgbClr val="472A05"/>
                </a:solidFill>
              </a:defRPr>
            </a:lvl1pPr>
          </a:lstStyle>
          <a:p>
            <a:pPr algn="r"/>
            <a:r>
              <a:rPr sz="4200" b="0">
                <a:solidFill>
                  <a:srgbClr val="472A05"/>
                </a:solidFill>
              </a:rPr>
              <a:t>NASB 2020</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1035049" y="857250"/>
            <a:ext cx="9505950" cy="43053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t">
            <a:normAutofit/>
          </a:bodyPr>
          <a:lstStyle>
            <a:lvl1pPr algn="l">
              <a:defRPr sz="4993">
                <a:solidFill>
                  <a:srgbClr val="472A05"/>
                </a:solidFill>
              </a:defRPr>
            </a:lvl1pPr>
          </a:lstStyle>
          <a:p>
            <a:pPr algn="l"/>
            <a:r>
              <a:rPr sz="4993" b="0">
                <a:solidFill>
                  <a:srgbClr val="472A05"/>
                </a:solidFill>
              </a:rPr>
              <a:t>Therefore, we are ambassadors for Christ, as though God were making an appeal through us; we beg you on behalf of Christ, be reconciled to God.</a:t>
            </a:r>
          </a:p>
        </p:txBody>
      </p:sp>
      <p:sp>
        <p:nvSpPr>
          <p:cNvPr id="3" name="New Shape"/>
          <p:cNvSpPr>
            <a:spLocks noGrp="1"/>
          </p:cNvSpPr>
          <p:nvPr>
            <p:ph type="body" idx="1"/>
          </p:nvPr>
        </p:nvSpPr>
        <p:spPr>
          <a:xfrm>
            <a:off x="1143000" y="5460999"/>
            <a:ext cx="7620000" cy="6540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fontScale="85000" lnSpcReduction="20000"/>
          </a:bodyPr>
          <a:lstStyle>
            <a:lvl1pPr algn="l">
              <a:defRPr sz="4900">
                <a:solidFill>
                  <a:srgbClr val="472A05"/>
                </a:solidFill>
              </a:defRPr>
            </a:lvl1pPr>
          </a:lstStyle>
          <a:p>
            <a:pPr algn="l"/>
            <a:r>
              <a:rPr sz="4900" b="0">
                <a:solidFill>
                  <a:srgbClr val="472A05"/>
                </a:solidFill>
              </a:rPr>
              <a:t>2 Corinthians 5:20</a:t>
            </a:r>
          </a:p>
        </p:txBody>
      </p:sp>
      <p:sp>
        <p:nvSpPr>
          <p:cNvPr id="4" name="New Shape"/>
          <p:cNvSpPr>
            <a:spLocks noGrp="1"/>
          </p:cNvSpPr>
          <p:nvPr>
            <p:ph type="body" idx="2"/>
          </p:nvPr>
        </p:nvSpPr>
        <p:spPr>
          <a:xfrm>
            <a:off x="9017000" y="5524500"/>
            <a:ext cx="1333500" cy="571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fontScale="40000" lnSpcReduction="20000"/>
          </a:bodyPr>
          <a:lstStyle>
            <a:lvl1pPr algn="r">
              <a:defRPr sz="4200">
                <a:solidFill>
                  <a:srgbClr val="472A05"/>
                </a:solidFill>
              </a:defRPr>
            </a:lvl1pPr>
          </a:lstStyle>
          <a:p>
            <a:pPr algn="r"/>
            <a:r>
              <a:rPr sz="4200" b="0">
                <a:solidFill>
                  <a:srgbClr val="472A05"/>
                </a:solidFill>
              </a:rPr>
              <a:t>NASB 2020</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Custom 1">
      <a:majorFont>
        <a:latin typeface="Josefin Sans"/>
        <a:ea typeface=""/>
        <a:cs typeface=""/>
      </a:majorFont>
      <a:minorFont>
        <a:latin typeface="Josefin Sans"/>
        <a:ea typeface=""/>
        <a:cs typeface=""/>
      </a:minorFont>
    </a:fontScheme>
    <a:fmtScheme name="Reflection">
      <a:fillStyleLst>
        <a:solidFill>
          <a:schemeClr val="phClr"/>
        </a:solidFill>
        <a:gradFill rotWithShape="1">
          <a:gsLst>
            <a:gs pos="0">
              <a:schemeClr val="phClr">
                <a:tint val="50000"/>
                <a:alpha val="100000"/>
                <a:satMod val="140000"/>
                <a:lumMod val="105000"/>
              </a:schemeClr>
            </a:gs>
            <a:gs pos="41000">
              <a:schemeClr val="phClr">
                <a:tint val="57000"/>
                <a:satMod val="160000"/>
                <a:lumMod val="99000"/>
              </a:schemeClr>
            </a:gs>
            <a:gs pos="100000">
              <a:schemeClr val="phClr">
                <a:tint val="80000"/>
                <a:satMod val="180000"/>
                <a:lumMod val="104000"/>
              </a:schemeClr>
            </a:gs>
          </a:gsLst>
          <a:lin ang="5400000" scaled="1"/>
        </a:gradFill>
        <a:gradFill rotWithShape="1">
          <a:gsLst>
            <a:gs pos="0">
              <a:schemeClr val="phClr">
                <a:tint val="97000"/>
                <a:satMod val="115000"/>
                <a:lumMod val="114000"/>
              </a:schemeClr>
            </a:gs>
            <a:gs pos="60000">
              <a:schemeClr val="phClr">
                <a:tint val="100000"/>
                <a:shade val="96000"/>
                <a:satMod val="100000"/>
                <a:lumMod val="108000"/>
              </a:schemeClr>
            </a:gs>
            <a:gs pos="100000">
              <a:schemeClr val="phClr">
                <a:shade val="91000"/>
                <a:satMod val="100000"/>
              </a:schemeClr>
            </a:gs>
          </a:gsLst>
          <a:lin ang="5400000" scaled="0"/>
        </a:gradFill>
      </a:fillStyleLst>
      <a:lnStyleLst>
        <a:ln w="12700" cap="flat" cmpd="sng" algn="ctr">
          <a:solidFill>
            <a:schemeClr val="phClr"/>
          </a:solidFill>
          <a:prstDash val="solid"/>
        </a:ln>
        <a:ln w="19050" cap="flat" cmpd="sng" algn="ctr">
          <a:solidFill>
            <a:schemeClr val="phClr"/>
          </a:solidFill>
          <a:prstDash val="solid"/>
        </a:ln>
        <a:ln w="28575" cap="flat" cmpd="sng" algn="ctr">
          <a:solidFill>
            <a:schemeClr val="phClr"/>
          </a:solidFill>
          <a:prstDash val="solid"/>
        </a:ln>
      </a:lnStyleLst>
      <a:effectStyleLst>
        <a:effectStyle>
          <a:effectLst>
            <a:outerShdw blurRad="38100" dist="25400" dir="5400000" rotWithShape="0">
              <a:srgbClr val="000000">
                <a:alpha val="28000"/>
              </a:srgbClr>
            </a:outerShdw>
          </a:effectLst>
        </a:effectStyle>
        <a:effectStyle>
          <a:effectLst>
            <a:outerShdw blurRad="50800" dist="31750" dir="5400000" sy="98000" rotWithShape="0">
              <a:srgbClr val="000000">
                <a:alpha val="47000"/>
              </a:srgbClr>
            </a:outerShdw>
          </a:effectLst>
          <a:scene3d>
            <a:camera prst="orthographicFront">
              <a:rot lat="0" lon="0" rev="0"/>
            </a:camera>
            <a:lightRig rig="twoPt" dir="t">
              <a:rot lat="0" lon="0" rev="4800000"/>
            </a:lightRig>
          </a:scene3d>
          <a:sp3d prstMaterial="matte">
            <a:bevelT w="25400" h="44450"/>
          </a:sp3d>
        </a:effectStyle>
        <a:effectStyle>
          <a:effectLst>
            <a:reflection blurRad="25400" stA="32000" endPos="28000" dist="8889" dir="5400000" sy="-100000" rotWithShape="0"/>
          </a:effectLst>
          <a:scene3d>
            <a:camera prst="orthographicFront">
              <a:rot lat="0" lon="0" rev="0"/>
            </a:camera>
            <a:lightRig rig="threePt" dir="t">
              <a:rot lat="0" lon="0" rev="4800000"/>
            </a:lightRig>
          </a:scene3d>
          <a:sp3d>
            <a:bevelT w="50800" h="25400"/>
          </a:sp3d>
        </a:effectStyle>
      </a:effectStyleLst>
      <a:bgFillStyleLst>
        <a:solidFill>
          <a:schemeClr val="phClr"/>
        </a:solidFill>
        <a:gradFill>
          <a:gsLst>
            <a:gs pos="0">
              <a:schemeClr val="phClr">
                <a:tint val="50000"/>
                <a:satMod val="300000"/>
              </a:schemeClr>
            </a:gs>
            <a:gs pos="0">
              <a:schemeClr val="phClr">
                <a:tint val="50000"/>
                <a:satMod val="300000"/>
              </a:schemeClr>
            </a:gs>
            <a:gs pos="0">
              <a:schemeClr val="phClr">
                <a:tint val="50000"/>
                <a:satMod val="300000"/>
              </a:schemeClr>
            </a:gs>
          </a:gsLst>
          <a:lin ang="16200000" scaled="1"/>
        </a:gradFill>
        <a:gradFill>
          <a:gsLst>
            <a:gs pos="0">
              <a:schemeClr val="phClr">
                <a:tint val="50000"/>
                <a:satMod val="300000"/>
              </a:schemeClr>
            </a:gs>
            <a:gs pos="0">
              <a:schemeClr val="phClr">
                <a:tint val="50000"/>
                <a:satMod val="300000"/>
              </a:schemeClr>
            </a:gs>
          </a:gsLst>
          <a:lin ang="16200000" scaled="1"/>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EB2C063175DF504CA88AF12C082CE016" ma:contentTypeVersion="7" ma:contentTypeDescription="Create a new document." ma:contentTypeScope="" ma:versionID="3a5dc865c56a6fcbafee4934dfa0c5d6">
  <xsd:schema xmlns:xsd="http://www.w3.org/2001/XMLSchema" xmlns:xs="http://www.w3.org/2001/XMLSchema" xmlns:p="http://schemas.microsoft.com/office/2006/metadata/properties" xmlns:ns2="7ab12f3f-b477-4c7f-9cbe-aef27c735382" targetNamespace="http://schemas.microsoft.com/office/2006/metadata/properties" ma:root="true" ma:fieldsID="037f456ef1f3dd26ba6d74ce4ce12588" ns2:_="">
    <xsd:import namespace="7ab12f3f-b477-4c7f-9cbe-aef27c735382"/>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MediaServiceGenerationTime" minOccurs="0"/>
                <xsd:element ref="ns2:MediaServiceEventHashCode"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ab12f3f-b477-4c7f-9cbe-aef27c73538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LengthInSeconds" ma:index="14" nillable="true" ma:displayName="MediaLengthInSeconds" ma:hidden="true" ma:internalName="MediaLengthInSeconds" ma:readOnly="tru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49A8FAF5-95DD-495B-85C8-71FEFD4CEFAE}"/>
</file>

<file path=customXml/itemProps2.xml><?xml version="1.0" encoding="utf-8"?>
<ds:datastoreItem xmlns:ds="http://schemas.openxmlformats.org/officeDocument/2006/customXml" ds:itemID="{2CA376C5-8C10-422F-8AFB-C4A79510B192}"/>
</file>

<file path=customXml/itemProps3.xml><?xml version="1.0" encoding="utf-8"?>
<ds:datastoreItem xmlns:ds="http://schemas.openxmlformats.org/officeDocument/2006/customXml" ds:itemID="{0D65064A-02F9-450F-AA8A-6B74688671E5}"/>
</file>

<file path=docProps/app.xml><?xml version="1.0" encoding="utf-8"?>
<Properties xmlns="http://schemas.openxmlformats.org/officeDocument/2006/extended-properties" xmlns:vt="http://schemas.openxmlformats.org/officeDocument/2006/docPropsVTypes">
  <TotalTime>0</TotalTime>
  <Words>1395</Words>
  <Application>Microsoft Office PowerPoint</Application>
  <PresentationFormat>Widescreen</PresentationFormat>
  <Paragraphs>76</Paragraphs>
  <Slides>21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21</vt:i4>
      </vt:variant>
    </vt:vector>
  </HeadingPairs>
  <TitlesOfParts>
    <vt:vector size="25" baseType="lpstr">
      <vt:lpstr>Arial</vt:lpstr>
      <vt:lpstr>Calibri</vt:lpstr>
      <vt:lpstr>Josefin Sans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cp:lastModifiedBy>Joe Sutton</cp:lastModifiedBy>
  <cp:revision>1</cp:revision>
  <dcterms:modified xsi:type="dcterms:W3CDTF">2023-08-20T06:53:53Z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0x010100EB2C063175DF504CA88AF12C082CE016</vt:lpwstr>
  </property>
</Properties>
</file>