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80" r:id="rId3"/>
    <p:sldId id="288" r:id="rId4"/>
    <p:sldId id="289" r:id="rId5"/>
    <p:sldId id="290" r:id="rId6"/>
    <p:sldId id="291" r:id="rId7"/>
    <p:sldId id="285" r:id="rId8"/>
    <p:sldId id="268" r:id="rId9"/>
    <p:sldId id="259" r:id="rId10"/>
    <p:sldId id="284" r:id="rId11"/>
    <p:sldId id="283" r:id="rId12"/>
    <p:sldId id="286" r:id="rId13"/>
    <p:sldId id="28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52B15C-A6F6-4443-B528-4808048FCE20}" v="27" dt="2024-04-20T20:28:40.9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743" autoAdjust="0"/>
    <p:restoredTop sz="94688" autoAdjust="0"/>
  </p:normalViewPr>
  <p:slideViewPr>
    <p:cSldViewPr snapToGrid="0">
      <p:cViewPr varScale="1">
        <p:scale>
          <a:sx n="77" d="100"/>
          <a:sy n="77" d="100"/>
        </p:scale>
        <p:origin x="701" y="43"/>
      </p:cViewPr>
      <p:guideLst/>
    </p:cSldViewPr>
  </p:slideViewPr>
  <p:outlineViewPr>
    <p:cViewPr>
      <p:scale>
        <a:sx n="33" d="100"/>
        <a:sy n="33" d="100"/>
      </p:scale>
      <p:origin x="0" y="-2021"/>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3252B15C-A6F6-4443-B528-4808048FCE20}"/>
    <pc:docChg chg="custSel addSld delSld modSld">
      <pc:chgData name="Ray Kelly" userId="fe8bf2b6eea63579" providerId="LiveId" clId="{3252B15C-A6F6-4443-B528-4808048FCE20}" dt="2024-04-20T20:28:40.909" v="3899" actId="113"/>
      <pc:docMkLst>
        <pc:docMk/>
      </pc:docMkLst>
      <pc:sldChg chg="modSp mod">
        <pc:chgData name="Ray Kelly" userId="fe8bf2b6eea63579" providerId="LiveId" clId="{3252B15C-A6F6-4443-B528-4808048FCE20}" dt="2024-04-17T13:38:25.271" v="74" actId="20577"/>
        <pc:sldMkLst>
          <pc:docMk/>
          <pc:sldMk cId="3452121601" sldId="256"/>
        </pc:sldMkLst>
        <pc:spChg chg="mod">
          <ac:chgData name="Ray Kelly" userId="fe8bf2b6eea63579" providerId="LiveId" clId="{3252B15C-A6F6-4443-B528-4808048FCE20}" dt="2024-04-17T13:37:47.139" v="19" actId="20577"/>
          <ac:spMkLst>
            <pc:docMk/>
            <pc:sldMk cId="3452121601" sldId="256"/>
            <ac:spMk id="2" creationId="{C4A1D90E-41D0-B977-20BC-7C60DF096D50}"/>
          </ac:spMkLst>
        </pc:spChg>
        <pc:spChg chg="mod">
          <ac:chgData name="Ray Kelly" userId="fe8bf2b6eea63579" providerId="LiveId" clId="{3252B15C-A6F6-4443-B528-4808048FCE20}" dt="2024-04-17T13:38:25.271" v="74" actId="20577"/>
          <ac:spMkLst>
            <pc:docMk/>
            <pc:sldMk cId="3452121601" sldId="256"/>
            <ac:spMk id="3" creationId="{B42A5B42-F5FD-4ECB-434D-56C805D790BB}"/>
          </ac:spMkLst>
        </pc:spChg>
      </pc:sldChg>
      <pc:sldChg chg="modSp mod modAnim">
        <pc:chgData name="Ray Kelly" userId="fe8bf2b6eea63579" providerId="LiveId" clId="{3252B15C-A6F6-4443-B528-4808048FCE20}" dt="2024-04-20T20:11:28.163" v="3879"/>
        <pc:sldMkLst>
          <pc:docMk/>
          <pc:sldMk cId="801285678" sldId="259"/>
        </pc:sldMkLst>
        <pc:spChg chg="mod">
          <ac:chgData name="Ray Kelly" userId="fe8bf2b6eea63579" providerId="LiveId" clId="{3252B15C-A6F6-4443-B528-4808048FCE20}" dt="2024-04-17T13:43:04.077" v="176" actId="20577"/>
          <ac:spMkLst>
            <pc:docMk/>
            <pc:sldMk cId="801285678" sldId="259"/>
            <ac:spMk id="2" creationId="{EF82F845-D1A9-F1C1-E02E-29B0D3061B6E}"/>
          </ac:spMkLst>
        </pc:spChg>
        <pc:spChg chg="mod">
          <ac:chgData name="Ray Kelly" userId="fe8bf2b6eea63579" providerId="LiveId" clId="{3252B15C-A6F6-4443-B528-4808048FCE20}" dt="2024-04-17T18:21:56.379" v="1616" actId="20577"/>
          <ac:spMkLst>
            <pc:docMk/>
            <pc:sldMk cId="801285678" sldId="259"/>
            <ac:spMk id="3" creationId="{33358E84-CED4-1FE7-E4A5-3687EA68FA77}"/>
          </ac:spMkLst>
        </pc:spChg>
      </pc:sldChg>
      <pc:sldChg chg="modSp mod modAnim">
        <pc:chgData name="Ray Kelly" userId="fe8bf2b6eea63579" providerId="LiveId" clId="{3252B15C-A6F6-4443-B528-4808048FCE20}" dt="2024-04-20T20:28:40.909" v="3899" actId="113"/>
        <pc:sldMkLst>
          <pc:docMk/>
          <pc:sldMk cId="4009510510" sldId="268"/>
        </pc:sldMkLst>
        <pc:spChg chg="mod">
          <ac:chgData name="Ray Kelly" userId="fe8bf2b6eea63579" providerId="LiveId" clId="{3252B15C-A6F6-4443-B528-4808048FCE20}" dt="2024-04-17T13:42:54.370" v="174" actId="20577"/>
          <ac:spMkLst>
            <pc:docMk/>
            <pc:sldMk cId="4009510510" sldId="268"/>
            <ac:spMk id="2" creationId="{610D882E-56D6-A575-326A-2C84BE765C1F}"/>
          </ac:spMkLst>
        </pc:spChg>
        <pc:spChg chg="mod">
          <ac:chgData name="Ray Kelly" userId="fe8bf2b6eea63579" providerId="LiveId" clId="{3252B15C-A6F6-4443-B528-4808048FCE20}" dt="2024-04-20T20:28:40.909" v="3899" actId="113"/>
          <ac:spMkLst>
            <pc:docMk/>
            <pc:sldMk cId="4009510510" sldId="268"/>
            <ac:spMk id="3" creationId="{37AB71D6-E622-0866-DF21-38A6547DF988}"/>
          </ac:spMkLst>
        </pc:spChg>
      </pc:sldChg>
      <pc:sldChg chg="modSp mod">
        <pc:chgData name="Ray Kelly" userId="fe8bf2b6eea63579" providerId="LiveId" clId="{3252B15C-A6F6-4443-B528-4808048FCE20}" dt="2024-04-17T13:41:11.284" v="153" actId="20577"/>
        <pc:sldMkLst>
          <pc:docMk/>
          <pc:sldMk cId="3233085329" sldId="280"/>
        </pc:sldMkLst>
        <pc:spChg chg="mod">
          <ac:chgData name="Ray Kelly" userId="fe8bf2b6eea63579" providerId="LiveId" clId="{3252B15C-A6F6-4443-B528-4808048FCE20}" dt="2024-04-17T13:41:11.284" v="153" actId="20577"/>
          <ac:spMkLst>
            <pc:docMk/>
            <pc:sldMk cId="3233085329" sldId="280"/>
            <ac:spMk id="3" creationId="{C9F1AB64-0107-3C03-8BA8-5DF1C6CCBD2A}"/>
          </ac:spMkLst>
        </pc:spChg>
      </pc:sldChg>
      <pc:sldChg chg="modSp mod modAnim">
        <pc:chgData name="Ray Kelly" userId="fe8bf2b6eea63579" providerId="LiveId" clId="{3252B15C-A6F6-4443-B528-4808048FCE20}" dt="2024-04-20T20:27:02.491" v="3898" actId="113"/>
        <pc:sldMkLst>
          <pc:docMk/>
          <pc:sldMk cId="2927547549" sldId="283"/>
        </pc:sldMkLst>
        <pc:spChg chg="mod">
          <ac:chgData name="Ray Kelly" userId="fe8bf2b6eea63579" providerId="LiveId" clId="{3252B15C-A6F6-4443-B528-4808048FCE20}" dt="2024-04-17T13:43:25.875" v="180" actId="20577"/>
          <ac:spMkLst>
            <pc:docMk/>
            <pc:sldMk cId="2927547549" sldId="283"/>
            <ac:spMk id="2" creationId="{2C1BF829-B7B0-F059-BE46-9DA99CA221DE}"/>
          </ac:spMkLst>
        </pc:spChg>
        <pc:spChg chg="mod">
          <ac:chgData name="Ray Kelly" userId="fe8bf2b6eea63579" providerId="LiveId" clId="{3252B15C-A6F6-4443-B528-4808048FCE20}" dt="2024-04-20T20:27:02.491" v="3898" actId="113"/>
          <ac:spMkLst>
            <pc:docMk/>
            <pc:sldMk cId="2927547549" sldId="283"/>
            <ac:spMk id="3" creationId="{B56ED0B8-E0F4-E309-A458-C9D960FC624D}"/>
          </ac:spMkLst>
        </pc:spChg>
      </pc:sldChg>
      <pc:sldChg chg="modSp mod modAnim">
        <pc:chgData name="Ray Kelly" userId="fe8bf2b6eea63579" providerId="LiveId" clId="{3252B15C-A6F6-4443-B528-4808048FCE20}" dt="2024-04-20T20:13:22.592" v="3883"/>
        <pc:sldMkLst>
          <pc:docMk/>
          <pc:sldMk cId="1171093591" sldId="284"/>
        </pc:sldMkLst>
        <pc:spChg chg="mod">
          <ac:chgData name="Ray Kelly" userId="fe8bf2b6eea63579" providerId="LiveId" clId="{3252B15C-A6F6-4443-B528-4808048FCE20}" dt="2024-04-17T13:43:19.888" v="178" actId="20577"/>
          <ac:spMkLst>
            <pc:docMk/>
            <pc:sldMk cId="1171093591" sldId="284"/>
            <ac:spMk id="2" creationId="{3C1D2681-C60B-9FD3-AC7A-09EA830D98A2}"/>
          </ac:spMkLst>
        </pc:spChg>
      </pc:sldChg>
      <pc:sldChg chg="modSp new mod modAnim">
        <pc:chgData name="Ray Kelly" userId="fe8bf2b6eea63579" providerId="LiveId" clId="{3252B15C-A6F6-4443-B528-4808048FCE20}" dt="2024-04-20T20:09:32.643" v="3875"/>
        <pc:sldMkLst>
          <pc:docMk/>
          <pc:sldMk cId="3167881232" sldId="285"/>
        </pc:sldMkLst>
        <pc:spChg chg="mod">
          <ac:chgData name="Ray Kelly" userId="fe8bf2b6eea63579" providerId="LiveId" clId="{3252B15C-A6F6-4443-B528-4808048FCE20}" dt="2024-04-17T13:42:47.335" v="172" actId="20577"/>
          <ac:spMkLst>
            <pc:docMk/>
            <pc:sldMk cId="3167881232" sldId="285"/>
            <ac:spMk id="2" creationId="{E947646B-5C4A-834D-975E-39681E5DDB74}"/>
          </ac:spMkLst>
        </pc:spChg>
        <pc:spChg chg="mod">
          <ac:chgData name="Ray Kelly" userId="fe8bf2b6eea63579" providerId="LiveId" clId="{3252B15C-A6F6-4443-B528-4808048FCE20}" dt="2024-04-17T13:58:29.360" v="1534" actId="20577"/>
          <ac:spMkLst>
            <pc:docMk/>
            <pc:sldMk cId="3167881232" sldId="285"/>
            <ac:spMk id="3" creationId="{69BDB733-58A2-F0A0-8EB0-63CC4B9F4A5D}"/>
          </ac:spMkLst>
        </pc:spChg>
      </pc:sldChg>
      <pc:sldChg chg="modSp new mod">
        <pc:chgData name="Ray Kelly" userId="fe8bf2b6eea63579" providerId="LiveId" clId="{3252B15C-A6F6-4443-B528-4808048FCE20}" dt="2024-04-20T20:26:35.587" v="3897" actId="113"/>
        <pc:sldMkLst>
          <pc:docMk/>
          <pc:sldMk cId="685375435" sldId="286"/>
        </pc:sldMkLst>
        <pc:spChg chg="mod">
          <ac:chgData name="Ray Kelly" userId="fe8bf2b6eea63579" providerId="LiveId" clId="{3252B15C-A6F6-4443-B528-4808048FCE20}" dt="2024-04-17T18:33:42.615" v="1619"/>
          <ac:spMkLst>
            <pc:docMk/>
            <pc:sldMk cId="685375435" sldId="286"/>
            <ac:spMk id="2" creationId="{52981255-588A-49C0-85D7-CDF652833C2F}"/>
          </ac:spMkLst>
        </pc:spChg>
        <pc:spChg chg="mod">
          <ac:chgData name="Ray Kelly" userId="fe8bf2b6eea63579" providerId="LiveId" clId="{3252B15C-A6F6-4443-B528-4808048FCE20}" dt="2024-04-20T20:26:35.587" v="3897" actId="113"/>
          <ac:spMkLst>
            <pc:docMk/>
            <pc:sldMk cId="685375435" sldId="286"/>
            <ac:spMk id="3" creationId="{38C132E6-78EA-985F-4137-4AE5C025CBA3}"/>
          </ac:spMkLst>
        </pc:spChg>
      </pc:sldChg>
      <pc:sldChg chg="del">
        <pc:chgData name="Ray Kelly" userId="fe8bf2b6eea63579" providerId="LiveId" clId="{3252B15C-A6F6-4443-B528-4808048FCE20}" dt="2024-04-17T13:41:33.125" v="154" actId="47"/>
        <pc:sldMkLst>
          <pc:docMk/>
          <pc:sldMk cId="1238289130" sldId="286"/>
        </pc:sldMkLst>
      </pc:sldChg>
      <pc:sldChg chg="modSp new mod">
        <pc:chgData name="Ray Kelly" userId="fe8bf2b6eea63579" providerId="LiveId" clId="{3252B15C-A6F6-4443-B528-4808048FCE20}" dt="2024-04-17T19:35:32.626" v="3612" actId="20577"/>
        <pc:sldMkLst>
          <pc:docMk/>
          <pc:sldMk cId="4218670433" sldId="287"/>
        </pc:sldMkLst>
        <pc:spChg chg="mod">
          <ac:chgData name="Ray Kelly" userId="fe8bf2b6eea63579" providerId="LiveId" clId="{3252B15C-A6F6-4443-B528-4808048FCE20}" dt="2024-04-17T19:12:36.253" v="2713"/>
          <ac:spMkLst>
            <pc:docMk/>
            <pc:sldMk cId="4218670433" sldId="287"/>
            <ac:spMk id="2" creationId="{AA20B776-22C5-E6C3-0C2B-B724928D4EEE}"/>
          </ac:spMkLst>
        </pc:spChg>
        <pc:spChg chg="mod">
          <ac:chgData name="Ray Kelly" userId="fe8bf2b6eea63579" providerId="LiveId" clId="{3252B15C-A6F6-4443-B528-4808048FCE20}" dt="2024-04-17T19:35:32.626" v="3612" actId="20577"/>
          <ac:spMkLst>
            <pc:docMk/>
            <pc:sldMk cId="4218670433" sldId="287"/>
            <ac:spMk id="3" creationId="{51A3F840-A6FE-0B35-E3E4-E5C2F9A9FFCB}"/>
          </ac:spMkLst>
        </pc:spChg>
      </pc:sldChg>
      <pc:sldChg chg="addSp modSp new">
        <pc:chgData name="Ray Kelly" userId="fe8bf2b6eea63579" providerId="LiveId" clId="{3252B15C-A6F6-4443-B528-4808048FCE20}" dt="2024-04-19T19:14:10.522" v="3620" actId="14100"/>
        <pc:sldMkLst>
          <pc:docMk/>
          <pc:sldMk cId="2127686590" sldId="288"/>
        </pc:sldMkLst>
        <pc:picChg chg="add mod">
          <ac:chgData name="Ray Kelly" userId="fe8bf2b6eea63579" providerId="LiveId" clId="{3252B15C-A6F6-4443-B528-4808048FCE20}" dt="2024-04-19T19:13:43.672" v="3615" actId="1076"/>
          <ac:picMkLst>
            <pc:docMk/>
            <pc:sldMk cId="2127686590" sldId="288"/>
            <ac:picMk id="1026" creationId="{E377A03C-2EA7-BBF9-ADCF-A1953A9C264C}"/>
          </ac:picMkLst>
        </pc:picChg>
        <pc:picChg chg="add mod">
          <ac:chgData name="Ray Kelly" userId="fe8bf2b6eea63579" providerId="LiveId" clId="{3252B15C-A6F6-4443-B528-4808048FCE20}" dt="2024-04-19T19:14:10.522" v="3620" actId="14100"/>
          <ac:picMkLst>
            <pc:docMk/>
            <pc:sldMk cId="2127686590" sldId="288"/>
            <ac:picMk id="1028" creationId="{AD64A7AF-33F3-CD83-BA8C-2F0AD1FB15A2}"/>
          </ac:picMkLst>
        </pc:picChg>
      </pc:sldChg>
      <pc:sldChg chg="del">
        <pc:chgData name="Ray Kelly" userId="fe8bf2b6eea63579" providerId="LiveId" clId="{3252B15C-A6F6-4443-B528-4808048FCE20}" dt="2024-04-17T13:41:48.153" v="160" actId="47"/>
        <pc:sldMkLst>
          <pc:docMk/>
          <pc:sldMk cId="402094934" sldId="289"/>
        </pc:sldMkLst>
      </pc:sldChg>
      <pc:sldChg chg="addSp new">
        <pc:chgData name="Ray Kelly" userId="fe8bf2b6eea63579" providerId="LiveId" clId="{3252B15C-A6F6-4443-B528-4808048FCE20}" dt="2024-04-19T19:17:43.339" v="3622"/>
        <pc:sldMkLst>
          <pc:docMk/>
          <pc:sldMk cId="2722705264" sldId="289"/>
        </pc:sldMkLst>
        <pc:picChg chg="add">
          <ac:chgData name="Ray Kelly" userId="fe8bf2b6eea63579" providerId="LiveId" clId="{3252B15C-A6F6-4443-B528-4808048FCE20}" dt="2024-04-19T19:17:43.339" v="3622"/>
          <ac:picMkLst>
            <pc:docMk/>
            <pc:sldMk cId="2722705264" sldId="289"/>
            <ac:picMk id="2050" creationId="{C2DC5CD5-C208-B331-6EE6-02E37C053EB9}"/>
          </ac:picMkLst>
        </pc:picChg>
      </pc:sldChg>
      <pc:sldChg chg="addSp modSp new">
        <pc:chgData name="Ray Kelly" userId="fe8bf2b6eea63579" providerId="LiveId" clId="{3252B15C-A6F6-4443-B528-4808048FCE20}" dt="2024-04-19T19:26:02.935" v="3626" actId="14100"/>
        <pc:sldMkLst>
          <pc:docMk/>
          <pc:sldMk cId="172138602" sldId="290"/>
        </pc:sldMkLst>
        <pc:picChg chg="add mod">
          <ac:chgData name="Ray Kelly" userId="fe8bf2b6eea63579" providerId="LiveId" clId="{3252B15C-A6F6-4443-B528-4808048FCE20}" dt="2024-04-19T19:26:02.935" v="3626" actId="14100"/>
          <ac:picMkLst>
            <pc:docMk/>
            <pc:sldMk cId="172138602" sldId="290"/>
            <ac:picMk id="3074" creationId="{757F055E-458C-9129-57CC-4454D74C0A98}"/>
          </ac:picMkLst>
        </pc:picChg>
      </pc:sldChg>
      <pc:sldChg chg="del">
        <pc:chgData name="Ray Kelly" userId="fe8bf2b6eea63579" providerId="LiveId" clId="{3252B15C-A6F6-4443-B528-4808048FCE20}" dt="2024-04-17T13:41:38.933" v="155" actId="47"/>
        <pc:sldMkLst>
          <pc:docMk/>
          <pc:sldMk cId="4148051358" sldId="290"/>
        </pc:sldMkLst>
      </pc:sldChg>
      <pc:sldChg chg="del">
        <pc:chgData name="Ray Kelly" userId="fe8bf2b6eea63579" providerId="LiveId" clId="{3252B15C-A6F6-4443-B528-4808048FCE20}" dt="2024-04-17T13:41:41.601" v="156" actId="47"/>
        <pc:sldMkLst>
          <pc:docMk/>
          <pc:sldMk cId="920275067" sldId="291"/>
        </pc:sldMkLst>
      </pc:sldChg>
      <pc:sldChg chg="modSp new mod">
        <pc:chgData name="Ray Kelly" userId="fe8bf2b6eea63579" providerId="LiveId" clId="{3252B15C-A6F6-4443-B528-4808048FCE20}" dt="2024-04-19T19:31:43.324" v="3693" actId="20577"/>
        <pc:sldMkLst>
          <pc:docMk/>
          <pc:sldMk cId="2604852556" sldId="291"/>
        </pc:sldMkLst>
        <pc:spChg chg="mod">
          <ac:chgData name="Ray Kelly" userId="fe8bf2b6eea63579" providerId="LiveId" clId="{3252B15C-A6F6-4443-B528-4808048FCE20}" dt="2024-04-19T19:31:43.324" v="3693" actId="20577"/>
          <ac:spMkLst>
            <pc:docMk/>
            <pc:sldMk cId="2604852556" sldId="291"/>
            <ac:spMk id="2" creationId="{DF75532C-E637-3728-ED42-1945B4998E84}"/>
          </ac:spMkLst>
        </pc:spChg>
        <pc:spChg chg="mod">
          <ac:chgData name="Ray Kelly" userId="fe8bf2b6eea63579" providerId="LiveId" clId="{3252B15C-A6F6-4443-B528-4808048FCE20}" dt="2024-04-19T19:31:28.691" v="3665" actId="20577"/>
          <ac:spMkLst>
            <pc:docMk/>
            <pc:sldMk cId="2604852556" sldId="291"/>
            <ac:spMk id="3" creationId="{16E68AA6-5FA7-4228-B9E8-14E62A6C89AA}"/>
          </ac:spMkLst>
        </pc:spChg>
      </pc:sldChg>
      <pc:sldChg chg="del">
        <pc:chgData name="Ray Kelly" userId="fe8bf2b6eea63579" providerId="LiveId" clId="{3252B15C-A6F6-4443-B528-4808048FCE20}" dt="2024-04-17T13:41:42.772" v="157" actId="47"/>
        <pc:sldMkLst>
          <pc:docMk/>
          <pc:sldMk cId="528912743" sldId="292"/>
        </pc:sldMkLst>
      </pc:sldChg>
      <pc:sldChg chg="del">
        <pc:chgData name="Ray Kelly" userId="fe8bf2b6eea63579" providerId="LiveId" clId="{3252B15C-A6F6-4443-B528-4808048FCE20}" dt="2024-04-17T13:41:43.781" v="158" actId="47"/>
        <pc:sldMkLst>
          <pc:docMk/>
          <pc:sldMk cId="2132077475" sldId="293"/>
        </pc:sldMkLst>
      </pc:sldChg>
      <pc:sldChg chg="del">
        <pc:chgData name="Ray Kelly" userId="fe8bf2b6eea63579" providerId="LiveId" clId="{3252B15C-A6F6-4443-B528-4808048FCE20}" dt="2024-04-17T13:41:45.142" v="159" actId="47"/>
        <pc:sldMkLst>
          <pc:docMk/>
          <pc:sldMk cId="2811197772" sldId="29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06BD77-165F-4EEE-AE9A-FF9A3648E7E0}" type="datetimeFigureOut">
              <a:rPr lang="en-GB" smtClean="0"/>
              <a:t>20/04/2024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E3F3D5-CA58-4CDB-9C48-ED432428C5B4}" type="slidenum">
              <a:rPr lang="en-GB" smtClean="0"/>
              <a:t>‹#›</a:t>
            </a:fld>
            <a:endParaRPr lang="en-GB"/>
          </a:p>
        </p:txBody>
      </p:sp>
    </p:spTree>
    <p:extLst>
      <p:ext uri="{BB962C8B-B14F-4D97-AF65-F5344CB8AC3E}">
        <p14:creationId xmlns:p14="http://schemas.microsoft.com/office/powerpoint/2010/main" val="32022474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solidFill>
                <a:srgbClr val="FF0000"/>
              </a:solidFill>
            </a:endParaRPr>
          </a:p>
        </p:txBody>
      </p:sp>
      <p:sp>
        <p:nvSpPr>
          <p:cNvPr id="4" name="Slide Number Placeholder 3"/>
          <p:cNvSpPr>
            <a:spLocks noGrp="1"/>
          </p:cNvSpPr>
          <p:nvPr>
            <p:ph type="sldNum" sz="quarter" idx="5"/>
          </p:nvPr>
        </p:nvSpPr>
        <p:spPr/>
        <p:txBody>
          <a:bodyPr/>
          <a:lstStyle/>
          <a:p>
            <a:fld id="{A7E3F3D5-CA58-4CDB-9C48-ED432428C5B4}" type="slidenum">
              <a:rPr lang="en-GB" smtClean="0"/>
              <a:t>9</a:t>
            </a:fld>
            <a:endParaRPr lang="en-GB"/>
          </a:p>
        </p:txBody>
      </p:sp>
    </p:spTree>
    <p:extLst>
      <p:ext uri="{BB962C8B-B14F-4D97-AF65-F5344CB8AC3E}">
        <p14:creationId xmlns:p14="http://schemas.microsoft.com/office/powerpoint/2010/main" val="4020231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ECE26-2841-B221-DDEB-59F2C766358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82BDF43-004E-9877-6DF0-CFEE593CB5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CA587F8-E616-7F76-D427-9D9416B1273D}"/>
              </a:ext>
            </a:extLst>
          </p:cNvPr>
          <p:cNvSpPr>
            <a:spLocks noGrp="1"/>
          </p:cNvSpPr>
          <p:nvPr>
            <p:ph type="dt" sz="half" idx="10"/>
          </p:nvPr>
        </p:nvSpPr>
        <p:spPr/>
        <p:txBody>
          <a:bodyPr/>
          <a:lstStyle/>
          <a:p>
            <a:fld id="{FFA05E01-355B-4E2E-B475-E8B703EDDE3D}" type="datetimeFigureOut">
              <a:rPr lang="en-GB" smtClean="0"/>
              <a:t>20/04/2024</a:t>
            </a:fld>
            <a:endParaRPr lang="en-GB"/>
          </a:p>
        </p:txBody>
      </p:sp>
      <p:sp>
        <p:nvSpPr>
          <p:cNvPr id="5" name="Footer Placeholder 4">
            <a:extLst>
              <a:ext uri="{FF2B5EF4-FFF2-40B4-BE49-F238E27FC236}">
                <a16:creationId xmlns:a16="http://schemas.microsoft.com/office/drawing/2014/main" id="{3E540BA5-825F-E7A5-35D5-72ACB87B1E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E0DD661-82A2-C86B-44E4-A99008B72F09}"/>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1903170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E81FF-9980-018D-8483-FE46FAA7F3D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C7E4203-0E79-59C2-495A-A1AC2F22D19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86FBA5E-83C3-8B56-55A5-21858580101A}"/>
              </a:ext>
            </a:extLst>
          </p:cNvPr>
          <p:cNvSpPr>
            <a:spLocks noGrp="1"/>
          </p:cNvSpPr>
          <p:nvPr>
            <p:ph type="dt" sz="half" idx="10"/>
          </p:nvPr>
        </p:nvSpPr>
        <p:spPr/>
        <p:txBody>
          <a:bodyPr/>
          <a:lstStyle/>
          <a:p>
            <a:fld id="{FFA05E01-355B-4E2E-B475-E8B703EDDE3D}" type="datetimeFigureOut">
              <a:rPr lang="en-GB" smtClean="0"/>
              <a:t>20/04/2024</a:t>
            </a:fld>
            <a:endParaRPr lang="en-GB"/>
          </a:p>
        </p:txBody>
      </p:sp>
      <p:sp>
        <p:nvSpPr>
          <p:cNvPr id="5" name="Footer Placeholder 4">
            <a:extLst>
              <a:ext uri="{FF2B5EF4-FFF2-40B4-BE49-F238E27FC236}">
                <a16:creationId xmlns:a16="http://schemas.microsoft.com/office/drawing/2014/main" id="{75BCE9E3-CA69-8867-BD9A-D070EFB63A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659ED5-ECB7-BF92-28EA-85BD18B82D55}"/>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106348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7C2AA9-81B6-F40A-2F5B-F2C5D2B6224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683E313-BC17-5602-5B76-BBF3C42F38E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A5AD2D-76CD-F619-57E6-39A50081ECBB}"/>
              </a:ext>
            </a:extLst>
          </p:cNvPr>
          <p:cNvSpPr>
            <a:spLocks noGrp="1"/>
          </p:cNvSpPr>
          <p:nvPr>
            <p:ph type="dt" sz="half" idx="10"/>
          </p:nvPr>
        </p:nvSpPr>
        <p:spPr/>
        <p:txBody>
          <a:bodyPr/>
          <a:lstStyle/>
          <a:p>
            <a:fld id="{FFA05E01-355B-4E2E-B475-E8B703EDDE3D}" type="datetimeFigureOut">
              <a:rPr lang="en-GB" smtClean="0"/>
              <a:t>20/04/2024</a:t>
            </a:fld>
            <a:endParaRPr lang="en-GB"/>
          </a:p>
        </p:txBody>
      </p:sp>
      <p:sp>
        <p:nvSpPr>
          <p:cNvPr id="5" name="Footer Placeholder 4">
            <a:extLst>
              <a:ext uri="{FF2B5EF4-FFF2-40B4-BE49-F238E27FC236}">
                <a16:creationId xmlns:a16="http://schemas.microsoft.com/office/drawing/2014/main" id="{88F420B0-0D8A-A134-DAC2-DF6771B2BD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130B5C-A539-F7E3-FAF1-E2F368A8466C}"/>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2369495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1ED22-7F64-FE6A-21C6-C1DBB363234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0F7A759-A894-B6F8-9290-429843742D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8CB4BC-7901-EC74-7CC9-D0E92A2C3691}"/>
              </a:ext>
            </a:extLst>
          </p:cNvPr>
          <p:cNvSpPr>
            <a:spLocks noGrp="1"/>
          </p:cNvSpPr>
          <p:nvPr>
            <p:ph type="dt" sz="half" idx="10"/>
          </p:nvPr>
        </p:nvSpPr>
        <p:spPr/>
        <p:txBody>
          <a:bodyPr/>
          <a:lstStyle/>
          <a:p>
            <a:fld id="{FFA05E01-355B-4E2E-B475-E8B703EDDE3D}" type="datetimeFigureOut">
              <a:rPr lang="en-GB" smtClean="0"/>
              <a:t>20/04/2024</a:t>
            </a:fld>
            <a:endParaRPr lang="en-GB"/>
          </a:p>
        </p:txBody>
      </p:sp>
      <p:sp>
        <p:nvSpPr>
          <p:cNvPr id="5" name="Footer Placeholder 4">
            <a:extLst>
              <a:ext uri="{FF2B5EF4-FFF2-40B4-BE49-F238E27FC236}">
                <a16:creationId xmlns:a16="http://schemas.microsoft.com/office/drawing/2014/main" id="{D630B250-34B1-472D-20EF-2C566B5427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94736B-4B18-4622-E45E-37419000A25B}"/>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678954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2DE11-1EBB-5C19-417F-6535001DD75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7EBDBEC-7EA2-B1F8-4000-0122822303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4006C7-2F6C-8E93-3867-02BF7AEF4DB8}"/>
              </a:ext>
            </a:extLst>
          </p:cNvPr>
          <p:cNvSpPr>
            <a:spLocks noGrp="1"/>
          </p:cNvSpPr>
          <p:nvPr>
            <p:ph type="dt" sz="half" idx="10"/>
          </p:nvPr>
        </p:nvSpPr>
        <p:spPr/>
        <p:txBody>
          <a:bodyPr/>
          <a:lstStyle/>
          <a:p>
            <a:fld id="{FFA05E01-355B-4E2E-B475-E8B703EDDE3D}" type="datetimeFigureOut">
              <a:rPr lang="en-GB" smtClean="0"/>
              <a:t>20/04/2024</a:t>
            </a:fld>
            <a:endParaRPr lang="en-GB"/>
          </a:p>
        </p:txBody>
      </p:sp>
      <p:sp>
        <p:nvSpPr>
          <p:cNvPr id="5" name="Footer Placeholder 4">
            <a:extLst>
              <a:ext uri="{FF2B5EF4-FFF2-40B4-BE49-F238E27FC236}">
                <a16:creationId xmlns:a16="http://schemas.microsoft.com/office/drawing/2014/main" id="{AF3E445C-DC05-1163-420A-55F4294355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3E3CFC-0BA2-686A-C007-E839C9DC8BBF}"/>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1359240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12725-C1FB-390D-0467-9960BDCFDD8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485B424-DC18-C52D-77B0-717BF2F0A7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37EF072-93CE-48DC-CD32-1A88C3C548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08F837F-A5B8-A1E9-38B7-BA842E3A05E2}"/>
              </a:ext>
            </a:extLst>
          </p:cNvPr>
          <p:cNvSpPr>
            <a:spLocks noGrp="1"/>
          </p:cNvSpPr>
          <p:nvPr>
            <p:ph type="dt" sz="half" idx="10"/>
          </p:nvPr>
        </p:nvSpPr>
        <p:spPr/>
        <p:txBody>
          <a:bodyPr/>
          <a:lstStyle/>
          <a:p>
            <a:fld id="{FFA05E01-355B-4E2E-B475-E8B703EDDE3D}" type="datetimeFigureOut">
              <a:rPr lang="en-GB" smtClean="0"/>
              <a:t>20/04/2024</a:t>
            </a:fld>
            <a:endParaRPr lang="en-GB"/>
          </a:p>
        </p:txBody>
      </p:sp>
      <p:sp>
        <p:nvSpPr>
          <p:cNvPr id="6" name="Footer Placeholder 5">
            <a:extLst>
              <a:ext uri="{FF2B5EF4-FFF2-40B4-BE49-F238E27FC236}">
                <a16:creationId xmlns:a16="http://schemas.microsoft.com/office/drawing/2014/main" id="{2F7F5798-5EEF-A79B-F01B-9D18BA46902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AFAFBC2-0FE7-6200-8512-94216092D788}"/>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3671485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F575B-3676-4947-04C8-8A7E39CDBD0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678DE1D-21D2-3609-661E-6B3F2DC4AD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7C39D4C-D823-73D6-5C0C-78782EE645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61EE463-F3CB-E1B5-416B-18A197E2CF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34B2C0-1A7A-F57D-601D-8A245CB2D6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AF5C3E2-187E-5D5A-6CCA-26D1054829BC}"/>
              </a:ext>
            </a:extLst>
          </p:cNvPr>
          <p:cNvSpPr>
            <a:spLocks noGrp="1"/>
          </p:cNvSpPr>
          <p:nvPr>
            <p:ph type="dt" sz="half" idx="10"/>
          </p:nvPr>
        </p:nvSpPr>
        <p:spPr/>
        <p:txBody>
          <a:bodyPr/>
          <a:lstStyle/>
          <a:p>
            <a:fld id="{FFA05E01-355B-4E2E-B475-E8B703EDDE3D}" type="datetimeFigureOut">
              <a:rPr lang="en-GB" smtClean="0"/>
              <a:t>20/04/2024</a:t>
            </a:fld>
            <a:endParaRPr lang="en-GB"/>
          </a:p>
        </p:txBody>
      </p:sp>
      <p:sp>
        <p:nvSpPr>
          <p:cNvPr id="8" name="Footer Placeholder 7">
            <a:extLst>
              <a:ext uri="{FF2B5EF4-FFF2-40B4-BE49-F238E27FC236}">
                <a16:creationId xmlns:a16="http://schemas.microsoft.com/office/drawing/2014/main" id="{E2D20FAF-58E5-85E8-914A-5E218A523B1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EFA7988-6082-CCF8-81FD-9B6417D8A46B}"/>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791542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BD9FE-37DE-0550-AFFA-40A8DE66A23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BC916DB-6A1F-F504-E7AF-6869403D1251}"/>
              </a:ext>
            </a:extLst>
          </p:cNvPr>
          <p:cNvSpPr>
            <a:spLocks noGrp="1"/>
          </p:cNvSpPr>
          <p:nvPr>
            <p:ph type="dt" sz="half" idx="10"/>
          </p:nvPr>
        </p:nvSpPr>
        <p:spPr/>
        <p:txBody>
          <a:bodyPr/>
          <a:lstStyle/>
          <a:p>
            <a:fld id="{FFA05E01-355B-4E2E-B475-E8B703EDDE3D}" type="datetimeFigureOut">
              <a:rPr lang="en-GB" smtClean="0"/>
              <a:t>20/04/2024</a:t>
            </a:fld>
            <a:endParaRPr lang="en-GB"/>
          </a:p>
        </p:txBody>
      </p:sp>
      <p:sp>
        <p:nvSpPr>
          <p:cNvPr id="4" name="Footer Placeholder 3">
            <a:extLst>
              <a:ext uri="{FF2B5EF4-FFF2-40B4-BE49-F238E27FC236}">
                <a16:creationId xmlns:a16="http://schemas.microsoft.com/office/drawing/2014/main" id="{6423A4EC-17D4-2A26-A8F8-22A2D731879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53D9F62-A6CF-F64E-FB67-EC5FC94004E3}"/>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819437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E310D2-BDCC-D1C8-2BA4-DCC8FC39B86D}"/>
              </a:ext>
            </a:extLst>
          </p:cNvPr>
          <p:cNvSpPr>
            <a:spLocks noGrp="1"/>
          </p:cNvSpPr>
          <p:nvPr>
            <p:ph type="dt" sz="half" idx="10"/>
          </p:nvPr>
        </p:nvSpPr>
        <p:spPr/>
        <p:txBody>
          <a:bodyPr/>
          <a:lstStyle/>
          <a:p>
            <a:fld id="{FFA05E01-355B-4E2E-B475-E8B703EDDE3D}" type="datetimeFigureOut">
              <a:rPr lang="en-GB" smtClean="0"/>
              <a:t>20/04/2024</a:t>
            </a:fld>
            <a:endParaRPr lang="en-GB"/>
          </a:p>
        </p:txBody>
      </p:sp>
      <p:sp>
        <p:nvSpPr>
          <p:cNvPr id="3" name="Footer Placeholder 2">
            <a:extLst>
              <a:ext uri="{FF2B5EF4-FFF2-40B4-BE49-F238E27FC236}">
                <a16:creationId xmlns:a16="http://schemas.microsoft.com/office/drawing/2014/main" id="{27689E2C-BAAB-7764-DE8F-4E980655DAB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8E4B077-3930-C1D4-FECC-D2D527DC7C7B}"/>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552553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5DE8B-A4BD-7512-2E3E-29C987E344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B061A97-6657-2B64-39FA-84A9BBFF1F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7AAE5C2-0A42-3DBF-B2D1-56F1230F2B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9E89B4-CC8C-0026-6861-3BE507406013}"/>
              </a:ext>
            </a:extLst>
          </p:cNvPr>
          <p:cNvSpPr>
            <a:spLocks noGrp="1"/>
          </p:cNvSpPr>
          <p:nvPr>
            <p:ph type="dt" sz="half" idx="10"/>
          </p:nvPr>
        </p:nvSpPr>
        <p:spPr/>
        <p:txBody>
          <a:bodyPr/>
          <a:lstStyle/>
          <a:p>
            <a:fld id="{FFA05E01-355B-4E2E-B475-E8B703EDDE3D}" type="datetimeFigureOut">
              <a:rPr lang="en-GB" smtClean="0"/>
              <a:t>20/04/2024</a:t>
            </a:fld>
            <a:endParaRPr lang="en-GB"/>
          </a:p>
        </p:txBody>
      </p:sp>
      <p:sp>
        <p:nvSpPr>
          <p:cNvPr id="6" name="Footer Placeholder 5">
            <a:extLst>
              <a:ext uri="{FF2B5EF4-FFF2-40B4-BE49-F238E27FC236}">
                <a16:creationId xmlns:a16="http://schemas.microsoft.com/office/drawing/2014/main" id="{AF842EFD-F7DD-03DE-DD39-3924298E966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D1653A-A509-5C70-93F5-4EA15F1C0E3E}"/>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3143859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3B3DD-B88C-AACB-5918-91AEDAA0D4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FF0C3EC-E580-BD6C-A118-B866713AC0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84E0A9C-8738-5DBD-88F1-F29D2741EC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C8FEED-E64F-CD44-4299-1D7C0CAFD7B5}"/>
              </a:ext>
            </a:extLst>
          </p:cNvPr>
          <p:cNvSpPr>
            <a:spLocks noGrp="1"/>
          </p:cNvSpPr>
          <p:nvPr>
            <p:ph type="dt" sz="half" idx="10"/>
          </p:nvPr>
        </p:nvSpPr>
        <p:spPr/>
        <p:txBody>
          <a:bodyPr/>
          <a:lstStyle/>
          <a:p>
            <a:fld id="{FFA05E01-355B-4E2E-B475-E8B703EDDE3D}" type="datetimeFigureOut">
              <a:rPr lang="en-GB" smtClean="0"/>
              <a:t>20/04/2024</a:t>
            </a:fld>
            <a:endParaRPr lang="en-GB"/>
          </a:p>
        </p:txBody>
      </p:sp>
      <p:sp>
        <p:nvSpPr>
          <p:cNvPr id="6" name="Footer Placeholder 5">
            <a:extLst>
              <a:ext uri="{FF2B5EF4-FFF2-40B4-BE49-F238E27FC236}">
                <a16:creationId xmlns:a16="http://schemas.microsoft.com/office/drawing/2014/main" id="{FFF167B4-24F6-FD71-A4F5-DC9A5CDFE79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A2F7758-0478-B556-9EA7-A5CA744902A4}"/>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4195580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EA675D-30EB-AEA9-5722-E608534DBD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6FC716E-37CE-0B1A-EA44-DE63FCA1E2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DA6EB12-22B1-2893-C821-9C81F84815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A05E01-355B-4E2E-B475-E8B703EDDE3D}" type="datetimeFigureOut">
              <a:rPr lang="en-GB" smtClean="0"/>
              <a:t>20/04/2024</a:t>
            </a:fld>
            <a:endParaRPr lang="en-GB"/>
          </a:p>
        </p:txBody>
      </p:sp>
      <p:sp>
        <p:nvSpPr>
          <p:cNvPr id="5" name="Footer Placeholder 4">
            <a:extLst>
              <a:ext uri="{FF2B5EF4-FFF2-40B4-BE49-F238E27FC236}">
                <a16:creationId xmlns:a16="http://schemas.microsoft.com/office/drawing/2014/main" id="{E13E5BFD-F403-3013-17D3-8183E9FAE3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809429D-01E7-9BDD-A2F8-0F1DF114C5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C280A7-84D0-49BE-8836-36F7EABF4E5D}" type="slidenum">
              <a:rPr lang="en-GB" smtClean="0"/>
              <a:t>‹#›</a:t>
            </a:fld>
            <a:endParaRPr lang="en-GB"/>
          </a:p>
        </p:txBody>
      </p:sp>
    </p:spTree>
    <p:extLst>
      <p:ext uri="{BB962C8B-B14F-4D97-AF65-F5344CB8AC3E}">
        <p14:creationId xmlns:p14="http://schemas.microsoft.com/office/powerpoint/2010/main" val="2326328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1D90E-41D0-B977-20BC-7C60DF096D50}"/>
              </a:ext>
            </a:extLst>
          </p:cNvPr>
          <p:cNvSpPr>
            <a:spLocks noGrp="1"/>
          </p:cNvSpPr>
          <p:nvPr>
            <p:ph type="ctrTitle"/>
          </p:nvPr>
        </p:nvSpPr>
        <p:spPr/>
        <p:txBody>
          <a:bodyPr>
            <a:normAutofit/>
          </a:bodyPr>
          <a:lstStyle/>
          <a:p>
            <a:r>
              <a:rPr lang="en-GB" dirty="0"/>
              <a:t>Matthew 10 v 16 - 25</a:t>
            </a:r>
          </a:p>
        </p:txBody>
      </p:sp>
      <p:sp>
        <p:nvSpPr>
          <p:cNvPr id="3" name="Subtitle 2">
            <a:extLst>
              <a:ext uri="{FF2B5EF4-FFF2-40B4-BE49-F238E27FC236}">
                <a16:creationId xmlns:a16="http://schemas.microsoft.com/office/drawing/2014/main" id="{B42A5B42-F5FD-4ECB-434D-56C805D790BB}"/>
              </a:ext>
            </a:extLst>
          </p:cNvPr>
          <p:cNvSpPr>
            <a:spLocks noGrp="1"/>
          </p:cNvSpPr>
          <p:nvPr>
            <p:ph type="subTitle" idx="1"/>
          </p:nvPr>
        </p:nvSpPr>
        <p:spPr>
          <a:xfrm>
            <a:off x="1524000" y="3602038"/>
            <a:ext cx="9144000" cy="2387600"/>
          </a:xfrm>
        </p:spPr>
        <p:txBody>
          <a:bodyPr vert="horz" lIns="91440" tIns="45720" rIns="91440" bIns="45720" rtlCol="0" anchor="t">
            <a:normAutofit/>
          </a:bodyPr>
          <a:lstStyle/>
          <a:p>
            <a:r>
              <a:rPr lang="en-GB" sz="4400" dirty="0"/>
              <a:t>Sheep in the midst of wolves:</a:t>
            </a:r>
          </a:p>
          <a:p>
            <a:r>
              <a:rPr lang="en-GB" sz="4400" dirty="0"/>
              <a:t>The road of persecution.</a:t>
            </a:r>
          </a:p>
          <a:p>
            <a:endParaRPr lang="en-GB" sz="4400" dirty="0"/>
          </a:p>
          <a:p>
            <a:endParaRPr lang="en-GB" sz="4400" dirty="0"/>
          </a:p>
          <a:p>
            <a:endParaRPr lang="en-GB" sz="4400" dirty="0"/>
          </a:p>
          <a:p>
            <a:endParaRPr lang="en-GB" sz="4400" dirty="0"/>
          </a:p>
          <a:p>
            <a:endParaRPr lang="en-GB" sz="4400" dirty="0"/>
          </a:p>
          <a:p>
            <a:endParaRPr lang="en-GB" sz="4400" dirty="0"/>
          </a:p>
          <a:p>
            <a:endParaRPr lang="en-GB" sz="4400" dirty="0"/>
          </a:p>
          <a:p>
            <a:endParaRPr lang="en-GB" sz="4400" dirty="0"/>
          </a:p>
          <a:p>
            <a:endParaRPr lang="en-GB" sz="4400" dirty="0"/>
          </a:p>
          <a:p>
            <a:endParaRPr lang="en-GB" sz="4400" dirty="0"/>
          </a:p>
          <a:p>
            <a:endParaRPr lang="en-GB" sz="4400" dirty="0"/>
          </a:p>
          <a:p>
            <a:endParaRPr lang="en-GB" sz="4400" dirty="0"/>
          </a:p>
          <a:p>
            <a:endParaRPr lang="en-GB" sz="4400" dirty="0"/>
          </a:p>
          <a:p>
            <a:endParaRPr lang="en-GB" sz="4400" dirty="0"/>
          </a:p>
          <a:p>
            <a:endParaRPr lang="en-GB" sz="4400" dirty="0"/>
          </a:p>
          <a:p>
            <a:endParaRPr lang="en-GB" sz="4400" dirty="0"/>
          </a:p>
          <a:p>
            <a:endParaRPr lang="en-GB" sz="4400" dirty="0"/>
          </a:p>
          <a:p>
            <a:endParaRPr lang="en-GB" sz="4400" dirty="0"/>
          </a:p>
          <a:p>
            <a:endParaRPr lang="en-GB" sz="4400" dirty="0"/>
          </a:p>
          <a:p>
            <a:endParaRPr lang="en-GB" sz="4400" dirty="0"/>
          </a:p>
          <a:p>
            <a:endParaRPr lang="en-GB" sz="4400" dirty="0"/>
          </a:p>
          <a:p>
            <a:endParaRPr lang="en-GB" sz="4400" dirty="0"/>
          </a:p>
          <a:p>
            <a:endParaRPr lang="en-GB" sz="4400" dirty="0"/>
          </a:p>
          <a:p>
            <a:endParaRPr lang="en-GB" sz="4400" dirty="0"/>
          </a:p>
          <a:p>
            <a:endParaRPr lang="en-GB" sz="4400" dirty="0"/>
          </a:p>
          <a:p>
            <a:endParaRPr lang="en-GB" dirty="0"/>
          </a:p>
        </p:txBody>
      </p:sp>
    </p:spTree>
    <p:extLst>
      <p:ext uri="{BB962C8B-B14F-4D97-AF65-F5344CB8AC3E}">
        <p14:creationId xmlns:p14="http://schemas.microsoft.com/office/powerpoint/2010/main" val="3452121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D2681-C60B-9FD3-AC7A-09EA830D98A2}"/>
              </a:ext>
            </a:extLst>
          </p:cNvPr>
          <p:cNvSpPr>
            <a:spLocks noGrp="1"/>
          </p:cNvSpPr>
          <p:nvPr>
            <p:ph type="title"/>
          </p:nvPr>
        </p:nvSpPr>
        <p:spPr/>
        <p:txBody>
          <a:bodyPr/>
          <a:lstStyle/>
          <a:p>
            <a:r>
              <a:rPr lang="en-GB" dirty="0"/>
              <a:t>Matthew 10 v 16 - 25</a:t>
            </a:r>
            <a:br>
              <a:rPr lang="en-GB" b="0" i="0" u="none" strike="noStrike" baseline="0" dirty="0">
                <a:solidFill>
                  <a:srgbClr val="0000FF"/>
                </a:solidFill>
              </a:rPr>
            </a:br>
            <a:endParaRPr lang="en-GB" dirty="0"/>
          </a:p>
        </p:txBody>
      </p:sp>
      <p:sp>
        <p:nvSpPr>
          <p:cNvPr id="3" name="Content Placeholder 2">
            <a:extLst>
              <a:ext uri="{FF2B5EF4-FFF2-40B4-BE49-F238E27FC236}">
                <a16:creationId xmlns:a16="http://schemas.microsoft.com/office/drawing/2014/main" id="{219BAD40-ED68-15B8-8DF7-E944FBBA7B50}"/>
              </a:ext>
            </a:extLst>
          </p:cNvPr>
          <p:cNvSpPr>
            <a:spLocks noGrp="1"/>
          </p:cNvSpPr>
          <p:nvPr>
            <p:ph idx="1"/>
          </p:nvPr>
        </p:nvSpPr>
        <p:spPr>
          <a:xfrm>
            <a:off x="838200" y="1172818"/>
            <a:ext cx="10515600" cy="5565912"/>
          </a:xfrm>
        </p:spPr>
        <p:txBody>
          <a:bodyPr>
            <a:normAutofit fontScale="92500" lnSpcReduction="10000"/>
          </a:bodyPr>
          <a:lstStyle/>
          <a:p>
            <a:pPr lvl="1"/>
            <a:r>
              <a:rPr lang="en-GB" dirty="0"/>
              <a:t>Pre-empting this, Jesus says, “Don’t worry what you will say, as it will be given to you when you need it”</a:t>
            </a:r>
          </a:p>
          <a:p>
            <a:pPr lvl="1"/>
            <a:r>
              <a:rPr lang="en-GB" dirty="0"/>
              <a:t>So, you have to trust that God will provide you with abilities, phrases, oratory and courage far beyond what you normally have.</a:t>
            </a:r>
          </a:p>
          <a:p>
            <a:pPr lvl="1"/>
            <a:r>
              <a:rPr lang="en-GB" dirty="0"/>
              <a:t>Speaking personally, I know what a coward I can be, especially when faced with pain, so I have to trust that if or when I face the equivalent of scourging for my faith and if I have to speak to important but hostile people, I will be able to stand my ground, say the right things and otherwise be a sheep and won’t fight back.</a:t>
            </a:r>
          </a:p>
          <a:p>
            <a:pPr lvl="1"/>
            <a:r>
              <a:rPr lang="en-GB" dirty="0"/>
              <a:t>The promise to these disciples – and I believe to us too – is that it is not we who speak, but our father in us.</a:t>
            </a:r>
          </a:p>
          <a:p>
            <a:pPr lvl="1"/>
            <a:r>
              <a:rPr lang="en-GB" dirty="0"/>
              <a:t>When we think about this, we should be reassured that God has done this – spoken through men who have no special capability – for millennia.</a:t>
            </a:r>
          </a:p>
          <a:p>
            <a:pPr lvl="1"/>
            <a:r>
              <a:rPr lang="en-GB" dirty="0"/>
              <a:t>The whole of the Bible was produced in this way.</a:t>
            </a:r>
          </a:p>
          <a:p>
            <a:pPr lvl="1"/>
            <a:r>
              <a:rPr lang="en-GB" dirty="0"/>
              <a:t>Some were scholarly, like Paul, but others were not, like Peter.  They were supernaturally gifted in the moment to say and do what was necessary.</a:t>
            </a:r>
          </a:p>
          <a:p>
            <a:pPr lvl="1"/>
            <a:r>
              <a:rPr lang="en-GB" dirty="0"/>
              <a:t>A picture is painted of a Christ hating society where family members will betray each other to death because of their faith – not uncommon today in some parts of the world.</a:t>
            </a:r>
          </a:p>
        </p:txBody>
      </p:sp>
    </p:spTree>
    <p:extLst>
      <p:ext uri="{BB962C8B-B14F-4D97-AF65-F5344CB8AC3E}">
        <p14:creationId xmlns:p14="http://schemas.microsoft.com/office/powerpoint/2010/main" val="1171093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BF829-B7B0-F059-BE46-9DA99CA221DE}"/>
              </a:ext>
            </a:extLst>
          </p:cNvPr>
          <p:cNvSpPr>
            <a:spLocks noGrp="1"/>
          </p:cNvSpPr>
          <p:nvPr>
            <p:ph type="title"/>
          </p:nvPr>
        </p:nvSpPr>
        <p:spPr/>
        <p:txBody>
          <a:bodyPr/>
          <a:lstStyle/>
          <a:p>
            <a:r>
              <a:rPr lang="en-GB" dirty="0"/>
              <a:t>Matthew 10 v 16 - 25</a:t>
            </a:r>
            <a:br>
              <a:rPr lang="en-GB" b="0" i="0" u="none" strike="noStrike" baseline="0" dirty="0">
                <a:solidFill>
                  <a:srgbClr val="0000FF"/>
                </a:solidFill>
              </a:rPr>
            </a:br>
            <a:endParaRPr lang="en-GB" dirty="0"/>
          </a:p>
        </p:txBody>
      </p:sp>
      <p:sp>
        <p:nvSpPr>
          <p:cNvPr id="3" name="Content Placeholder 2">
            <a:extLst>
              <a:ext uri="{FF2B5EF4-FFF2-40B4-BE49-F238E27FC236}">
                <a16:creationId xmlns:a16="http://schemas.microsoft.com/office/drawing/2014/main" id="{B56ED0B8-E0F4-E309-A458-C9D960FC624D}"/>
              </a:ext>
            </a:extLst>
          </p:cNvPr>
          <p:cNvSpPr>
            <a:spLocks noGrp="1"/>
          </p:cNvSpPr>
          <p:nvPr>
            <p:ph idx="1"/>
          </p:nvPr>
        </p:nvSpPr>
        <p:spPr>
          <a:xfrm>
            <a:off x="838200" y="1371600"/>
            <a:ext cx="10515600" cy="5317435"/>
          </a:xfrm>
        </p:spPr>
        <p:txBody>
          <a:bodyPr>
            <a:normAutofit fontScale="70000" lnSpcReduction="20000"/>
          </a:bodyPr>
          <a:lstStyle/>
          <a:p>
            <a:r>
              <a:rPr lang="en-GB" dirty="0"/>
              <a:t>They (and we) are told that we will be hated by all because of the name of Jesus, but, just like sheep, we are to endure it and say nothing other than what God gives us to say.</a:t>
            </a:r>
          </a:p>
          <a:p>
            <a:r>
              <a:rPr lang="en-GB" dirty="0"/>
              <a:t>The slightly disturbing line is ‘those who endure to the end will be saved’</a:t>
            </a:r>
          </a:p>
          <a:p>
            <a:r>
              <a:rPr lang="en-GB" dirty="0"/>
              <a:t>This word needs to be understood in context – it means those who stand their ground will be delivered from the hardship they are going through. </a:t>
            </a:r>
          </a:p>
          <a:p>
            <a:r>
              <a:rPr lang="en-GB" dirty="0"/>
              <a:t>This could mean temporally or eternally. Many disciples were martyred but eternally protected.</a:t>
            </a:r>
          </a:p>
          <a:p>
            <a:r>
              <a:rPr lang="en-GB" dirty="0"/>
              <a:t>The next verse is an interesting one, which shows this to be primarily addressed to Jews and referring to Jewish history. </a:t>
            </a:r>
          </a:p>
          <a:p>
            <a:r>
              <a:rPr lang="en-GB" dirty="0"/>
              <a:t>It speaks of a time when Jesus will come a second time – you will not finish going through the cities of Israel until He comes (see also </a:t>
            </a:r>
            <a:r>
              <a:rPr lang="en-GB" b="1" dirty="0"/>
              <a:t>Matthew 24 v 29 – 31</a:t>
            </a:r>
            <a:r>
              <a:rPr lang="en-GB" dirty="0"/>
              <a:t>). </a:t>
            </a:r>
          </a:p>
          <a:p>
            <a:r>
              <a:rPr lang="en-GB" dirty="0"/>
              <a:t>Many preterist teachers interpret this as referring to AD70, however, Jesus did not come at that time.</a:t>
            </a:r>
          </a:p>
          <a:p>
            <a:r>
              <a:rPr lang="en-GB" dirty="0"/>
              <a:t>I am going to suggest that this refers to His next coming (2</a:t>
            </a:r>
            <a:r>
              <a:rPr lang="en-GB" baseline="30000" dirty="0"/>
              <a:t>nd</a:t>
            </a:r>
            <a:r>
              <a:rPr lang="en-GB" dirty="0"/>
              <a:t> advent) when Jewish history (now paused from a biblical point of view) comes off pause and is allowed to complete its last 7-years (listen to the Rapture recordings for clarity on this).</a:t>
            </a:r>
          </a:p>
          <a:p>
            <a:r>
              <a:rPr lang="en-GB" dirty="0"/>
              <a:t>If this interpretation is correct, it means that these instructions were aimed at disciples beyond the generation that Jesus was teaching, as all these apostles were dead within 70 years of this teaching (most of them within 40 – 50 years).</a:t>
            </a:r>
          </a:p>
        </p:txBody>
      </p:sp>
    </p:spTree>
    <p:extLst>
      <p:ext uri="{BB962C8B-B14F-4D97-AF65-F5344CB8AC3E}">
        <p14:creationId xmlns:p14="http://schemas.microsoft.com/office/powerpoint/2010/main" val="2927547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81255-588A-49C0-85D7-CDF652833C2F}"/>
              </a:ext>
            </a:extLst>
          </p:cNvPr>
          <p:cNvSpPr>
            <a:spLocks noGrp="1"/>
          </p:cNvSpPr>
          <p:nvPr>
            <p:ph type="title"/>
          </p:nvPr>
        </p:nvSpPr>
        <p:spPr/>
        <p:txBody>
          <a:bodyPr/>
          <a:lstStyle/>
          <a:p>
            <a:r>
              <a:rPr lang="en-GB" dirty="0"/>
              <a:t>Matthew 10 v 16 - 25</a:t>
            </a:r>
            <a:br>
              <a:rPr lang="en-GB" b="0" i="0" u="none" strike="noStrike" baseline="0" dirty="0">
                <a:solidFill>
                  <a:srgbClr val="0000FF"/>
                </a:solidFill>
              </a:rPr>
            </a:br>
            <a:endParaRPr lang="en-GB" dirty="0"/>
          </a:p>
        </p:txBody>
      </p:sp>
      <p:sp>
        <p:nvSpPr>
          <p:cNvPr id="3" name="Content Placeholder 2">
            <a:extLst>
              <a:ext uri="{FF2B5EF4-FFF2-40B4-BE49-F238E27FC236}">
                <a16:creationId xmlns:a16="http://schemas.microsoft.com/office/drawing/2014/main" id="{38C132E6-78EA-985F-4137-4AE5C025CBA3}"/>
              </a:ext>
            </a:extLst>
          </p:cNvPr>
          <p:cNvSpPr>
            <a:spLocks noGrp="1"/>
          </p:cNvSpPr>
          <p:nvPr>
            <p:ph idx="1"/>
          </p:nvPr>
        </p:nvSpPr>
        <p:spPr>
          <a:xfrm>
            <a:off x="838200" y="1113183"/>
            <a:ext cx="10515600" cy="5595730"/>
          </a:xfrm>
        </p:spPr>
        <p:txBody>
          <a:bodyPr>
            <a:normAutofit fontScale="92500" lnSpcReduction="20000"/>
          </a:bodyPr>
          <a:lstStyle/>
          <a:p>
            <a:r>
              <a:rPr lang="en-GB" dirty="0"/>
              <a:t>It is a separate study, included in more detail in the Rapture series, but Jewish history as the harbingers of the oracles of God continues until </a:t>
            </a:r>
            <a:r>
              <a:rPr lang="en-GB" b="1" dirty="0"/>
              <a:t>Matthew 12</a:t>
            </a:r>
            <a:r>
              <a:rPr lang="en-GB" dirty="0"/>
              <a:t> when they commit the unforgiveable sin and once and for all reject Him as Messiah.</a:t>
            </a:r>
          </a:p>
          <a:p>
            <a:r>
              <a:rPr lang="en-GB" dirty="0"/>
              <a:t>69 weeks of Daniels 70 weeks prophecy have passed, and Jewish history is put on hold – the Kingdom has been postponed (</a:t>
            </a:r>
            <a:r>
              <a:rPr lang="en-GB" b="1" dirty="0"/>
              <a:t>Matthew 23 v 37 - 39</a:t>
            </a:r>
            <a:r>
              <a:rPr lang="en-GB" dirty="0"/>
              <a:t>).</a:t>
            </a:r>
          </a:p>
          <a:p>
            <a:r>
              <a:rPr lang="en-GB" dirty="0"/>
              <a:t>The 70</a:t>
            </a:r>
            <a:r>
              <a:rPr lang="en-GB" baseline="30000" dirty="0"/>
              <a:t>th</a:t>
            </a:r>
            <a:r>
              <a:rPr lang="en-GB" dirty="0"/>
              <a:t> week begins when the Great Tribulation starts, sometime after the Rapture of the Church. </a:t>
            </a:r>
          </a:p>
          <a:p>
            <a:r>
              <a:rPr lang="en-GB" dirty="0"/>
              <a:t>At the end of the Great Tribulation ‘The Son of Man comes’.</a:t>
            </a:r>
          </a:p>
          <a:p>
            <a:r>
              <a:rPr lang="en-GB" dirty="0"/>
              <a:t>This is the only time He comes to earth and for His elect nation.</a:t>
            </a:r>
          </a:p>
          <a:p>
            <a:r>
              <a:rPr lang="en-GB" dirty="0"/>
              <a:t>The progress of Israel was temporarily terminated in 70AD, after which they ceased to be a Nation, being scattered all over the earth (known as the diaspora).</a:t>
            </a:r>
          </a:p>
          <a:p>
            <a:r>
              <a:rPr lang="en-GB" dirty="0"/>
              <a:t>To achieve God’s plan of Establishing His Kingdom with an Israel who were all saved, God needs to take them through the last 7-years of their history, which will bring them to the place where they will publicly declare Him as their Messiah and King, fulfilling the prophecy in </a:t>
            </a:r>
            <a:r>
              <a:rPr lang="en-GB" b="1" dirty="0"/>
              <a:t>Zechariah 12 v 10</a:t>
            </a:r>
            <a:r>
              <a:rPr lang="en-GB" dirty="0"/>
              <a:t>.</a:t>
            </a:r>
          </a:p>
        </p:txBody>
      </p:sp>
    </p:spTree>
    <p:extLst>
      <p:ext uri="{BB962C8B-B14F-4D97-AF65-F5344CB8AC3E}">
        <p14:creationId xmlns:p14="http://schemas.microsoft.com/office/powerpoint/2010/main" val="6853754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0B776-22C5-E6C3-0C2B-B724928D4EEE}"/>
              </a:ext>
            </a:extLst>
          </p:cNvPr>
          <p:cNvSpPr>
            <a:spLocks noGrp="1"/>
          </p:cNvSpPr>
          <p:nvPr>
            <p:ph type="title"/>
          </p:nvPr>
        </p:nvSpPr>
        <p:spPr/>
        <p:txBody>
          <a:bodyPr/>
          <a:lstStyle/>
          <a:p>
            <a:r>
              <a:rPr lang="en-GB" dirty="0"/>
              <a:t>Matthew 10 v 16 - 25</a:t>
            </a:r>
            <a:br>
              <a:rPr lang="en-GB" b="0" i="0" u="none" strike="noStrike" baseline="0" dirty="0">
                <a:solidFill>
                  <a:srgbClr val="0000FF"/>
                </a:solidFill>
              </a:rPr>
            </a:br>
            <a:endParaRPr lang="en-GB" dirty="0"/>
          </a:p>
        </p:txBody>
      </p:sp>
      <p:sp>
        <p:nvSpPr>
          <p:cNvPr id="3" name="Content Placeholder 2">
            <a:extLst>
              <a:ext uri="{FF2B5EF4-FFF2-40B4-BE49-F238E27FC236}">
                <a16:creationId xmlns:a16="http://schemas.microsoft.com/office/drawing/2014/main" id="{51A3F840-A6FE-0B35-E3E4-E5C2F9A9FFCB}"/>
              </a:ext>
            </a:extLst>
          </p:cNvPr>
          <p:cNvSpPr>
            <a:spLocks noGrp="1"/>
          </p:cNvSpPr>
          <p:nvPr>
            <p:ph idx="1"/>
          </p:nvPr>
        </p:nvSpPr>
        <p:spPr>
          <a:xfrm>
            <a:off x="838200" y="1825625"/>
            <a:ext cx="10515600" cy="4813714"/>
          </a:xfrm>
        </p:spPr>
        <p:txBody>
          <a:bodyPr>
            <a:normAutofit fontScale="85000" lnSpcReduction="20000"/>
          </a:bodyPr>
          <a:lstStyle/>
          <a:p>
            <a:r>
              <a:rPr lang="en-GB" dirty="0"/>
              <a:t>In the last two verses of the morning’s study, Jesus says,</a:t>
            </a:r>
          </a:p>
          <a:p>
            <a:r>
              <a:rPr lang="en-GB" dirty="0"/>
              <a:t>“A disciple is not above his teacher, nor a slave above his master. It is enough for the disciple that he become like his teacher, and the slave like his master”</a:t>
            </a:r>
          </a:p>
          <a:p>
            <a:r>
              <a:rPr lang="en-GB" dirty="0"/>
              <a:t>Jesus was saying that whatever was the case for Him is what we who follow Him and serve Him can expect.</a:t>
            </a:r>
          </a:p>
          <a:p>
            <a:r>
              <a:rPr lang="en-GB" dirty="0"/>
              <a:t>Our aspiration should be to be like Him and not better than Him (in the sense that we should not seek to forego the suffering, the insults or the defamation.</a:t>
            </a:r>
          </a:p>
          <a:p>
            <a:r>
              <a:rPr lang="en-GB" dirty="0"/>
              <a:t>It is sufficient for us to be Like our master.</a:t>
            </a:r>
          </a:p>
          <a:p>
            <a:r>
              <a:rPr lang="en-GB" dirty="0"/>
              <a:t>They have called the Master of the House (Jesus) </a:t>
            </a:r>
            <a:r>
              <a:rPr lang="en-GB" dirty="0" err="1"/>
              <a:t>Beelzebul</a:t>
            </a:r>
            <a:r>
              <a:rPr lang="en-GB" dirty="0"/>
              <a:t>, what do you suppose they’ll call you?</a:t>
            </a:r>
          </a:p>
          <a:p>
            <a:r>
              <a:rPr lang="en-GB" dirty="0"/>
              <a:t>“You are in for the same kind of rough ride that they gave me”.</a:t>
            </a:r>
          </a:p>
          <a:p>
            <a:r>
              <a:rPr lang="en-GB" dirty="0"/>
              <a:t>As we were saying last time, to be like Him, we have to speak out against unrighteousness and sin, forgiveness and the Gospel and be Kind and compassionate, as well as defenceless </a:t>
            </a:r>
            <a:r>
              <a:rPr lang="en-GB"/>
              <a:t>like sheep.</a:t>
            </a:r>
            <a:endParaRPr lang="en-GB" dirty="0"/>
          </a:p>
          <a:p>
            <a:endParaRPr lang="en-GB" dirty="0"/>
          </a:p>
        </p:txBody>
      </p:sp>
    </p:spTree>
    <p:extLst>
      <p:ext uri="{BB962C8B-B14F-4D97-AF65-F5344CB8AC3E}">
        <p14:creationId xmlns:p14="http://schemas.microsoft.com/office/powerpoint/2010/main" val="4218670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47BC2-14F7-081E-3FE5-239AF8AA1C85}"/>
              </a:ext>
            </a:extLst>
          </p:cNvPr>
          <p:cNvSpPr>
            <a:spLocks noGrp="1"/>
          </p:cNvSpPr>
          <p:nvPr>
            <p:ph type="title"/>
          </p:nvPr>
        </p:nvSpPr>
        <p:spPr/>
        <p:txBody>
          <a:bodyPr/>
          <a:lstStyle/>
          <a:p>
            <a:r>
              <a:rPr lang="en-GB" b="1" dirty="0"/>
              <a:t>INTRODUCTION</a:t>
            </a:r>
          </a:p>
        </p:txBody>
      </p:sp>
      <p:sp>
        <p:nvSpPr>
          <p:cNvPr id="3" name="Content Placeholder 2">
            <a:extLst>
              <a:ext uri="{FF2B5EF4-FFF2-40B4-BE49-F238E27FC236}">
                <a16:creationId xmlns:a16="http://schemas.microsoft.com/office/drawing/2014/main" id="{C9F1AB64-0107-3C03-8BA8-5DF1C6CCBD2A}"/>
              </a:ext>
            </a:extLst>
          </p:cNvPr>
          <p:cNvSpPr>
            <a:spLocks noGrp="1"/>
          </p:cNvSpPr>
          <p:nvPr>
            <p:ph idx="1"/>
          </p:nvPr>
        </p:nvSpPr>
        <p:spPr>
          <a:xfrm>
            <a:off x="139148" y="1331843"/>
            <a:ext cx="11926956" cy="5406886"/>
          </a:xfrm>
        </p:spPr>
        <p:txBody>
          <a:bodyPr vert="horz" lIns="91440" tIns="45720" rIns="91440" bIns="45720" rtlCol="0" anchor="t">
            <a:noAutofit/>
          </a:bodyPr>
          <a:lstStyle/>
          <a:p>
            <a:r>
              <a:rPr lang="en-GB" sz="2200" dirty="0">
                <a:cs typeface="Calibri"/>
              </a:rPr>
              <a:t>Last time we began to look at Jesus’ plan to use others to propagate His Gospel.</a:t>
            </a:r>
          </a:p>
          <a:p>
            <a:r>
              <a:rPr lang="en-GB" sz="2200" dirty="0">
                <a:cs typeface="Calibri"/>
              </a:rPr>
              <a:t>How He asked all disciples to pray for the Father to send workers into the harvest fields.</a:t>
            </a:r>
          </a:p>
          <a:p>
            <a:r>
              <a:rPr lang="en-GB" sz="2200" dirty="0">
                <a:cs typeface="Calibri"/>
              </a:rPr>
              <a:t>How He then commissioned the 12 to preach that the Kingdom of Heaven was at hand, accompanied by healings, the cleansing of Lepers, deliverance from demons and the raising of the dead.</a:t>
            </a:r>
          </a:p>
          <a:p>
            <a:r>
              <a:rPr lang="en-GB" sz="2200" dirty="0">
                <a:cs typeface="Calibri"/>
              </a:rPr>
              <a:t>Jesus established in His teaching that those He called (including some seemingly unsavoury and unsuitable men such as Judas Iscariot, </a:t>
            </a:r>
            <a:r>
              <a:rPr lang="en-GB" sz="2200" dirty="0" err="1">
                <a:cs typeface="Calibri"/>
              </a:rPr>
              <a:t>Boanergese</a:t>
            </a:r>
            <a:r>
              <a:rPr lang="en-GB" sz="2200" dirty="0">
                <a:cs typeface="Calibri"/>
              </a:rPr>
              <a:t> and Simon the Zealot (terrorist)) should not use their ministry to acquire wealth but should trust God for His provision and that this provision would always be sufficient for those He truly called.</a:t>
            </a:r>
          </a:p>
          <a:p>
            <a:r>
              <a:rPr lang="en-GB" sz="2200" dirty="0">
                <a:cs typeface="Calibri"/>
              </a:rPr>
              <a:t>One might infer from what is written that if you have been called, you will also have been empowered. We are all called to some extent to share the things of God – the Word, prayer, resources, exhortation to good works etc.</a:t>
            </a:r>
          </a:p>
          <a:p>
            <a:r>
              <a:rPr lang="en-GB" sz="2200" dirty="0">
                <a:cs typeface="Calibri"/>
              </a:rPr>
              <a:t>God certainly empowered the Apostles and others in the early church and may do so today too.</a:t>
            </a:r>
          </a:p>
          <a:p>
            <a:r>
              <a:rPr lang="en-GB" sz="2200" dirty="0">
                <a:cs typeface="Calibri"/>
              </a:rPr>
              <a:t>However, Jesus did not present us with a formula – a means of coercing God to do things.</a:t>
            </a:r>
          </a:p>
          <a:p>
            <a:r>
              <a:rPr lang="en-GB" sz="2200" dirty="0">
                <a:cs typeface="Calibri"/>
              </a:rPr>
              <a:t>What we now come to are Jesus’ warnings about a life following Him will bring.</a:t>
            </a:r>
          </a:p>
          <a:p>
            <a:endParaRPr lang="en-GB" sz="2200" dirty="0">
              <a:cs typeface="Calibri"/>
            </a:endParaRPr>
          </a:p>
        </p:txBody>
      </p:sp>
    </p:spTree>
    <p:extLst>
      <p:ext uri="{BB962C8B-B14F-4D97-AF65-F5344CB8AC3E}">
        <p14:creationId xmlns:p14="http://schemas.microsoft.com/office/powerpoint/2010/main" val="3233085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rintable Missionary Called To Serve Art Poster by cardvarkdesigns, $15 ...">
            <a:extLst>
              <a:ext uri="{FF2B5EF4-FFF2-40B4-BE49-F238E27FC236}">
                <a16:creationId xmlns:a16="http://schemas.microsoft.com/office/drawing/2014/main" id="{E377A03C-2EA7-BBF9-ADCF-A1953A9C26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495" y="210820"/>
            <a:ext cx="5429250" cy="67818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Grant Women's Missionary Society - ST. PETERS AME CHURCH - MINNEAPOLIS">
            <a:extLst>
              <a:ext uri="{FF2B5EF4-FFF2-40B4-BE49-F238E27FC236}">
                <a16:creationId xmlns:a16="http://schemas.microsoft.com/office/drawing/2014/main" id="{AD64A7AF-33F3-CD83-BA8C-2F0AD1FB15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1714" y="477519"/>
            <a:ext cx="4928445" cy="59141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7686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Embracing Your Role as a Member Missionary 🌍">
            <a:extLst>
              <a:ext uri="{FF2B5EF4-FFF2-40B4-BE49-F238E27FC236}">
                <a16:creationId xmlns:a16="http://schemas.microsoft.com/office/drawing/2014/main" id="{C2DC5CD5-C208-B331-6EE6-02E37C053E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6563" y="0"/>
            <a:ext cx="877887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2705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6 Best Christian Mission Trips to Try in 2024 - PMCAOnline">
            <a:extLst>
              <a:ext uri="{FF2B5EF4-FFF2-40B4-BE49-F238E27FC236}">
                <a16:creationId xmlns:a16="http://schemas.microsoft.com/office/drawing/2014/main" id="{757F055E-458C-9129-57CC-4454D74C0A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2249" y="765312"/>
            <a:ext cx="9550118" cy="51981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138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5532C-E637-3728-ED42-1945B4998E84}"/>
              </a:ext>
            </a:extLst>
          </p:cNvPr>
          <p:cNvSpPr>
            <a:spLocks noGrp="1"/>
          </p:cNvSpPr>
          <p:nvPr>
            <p:ph type="title"/>
          </p:nvPr>
        </p:nvSpPr>
        <p:spPr/>
        <p:txBody>
          <a:bodyPr/>
          <a:lstStyle/>
          <a:p>
            <a:r>
              <a:rPr lang="en-GB" dirty="0"/>
              <a:t>Ernest Shackleton’s advertisement for a South </a:t>
            </a:r>
            <a:r>
              <a:rPr lang="en-GB"/>
              <a:t>Pole expedition</a:t>
            </a:r>
            <a:endParaRPr lang="en-GB" dirty="0"/>
          </a:p>
        </p:txBody>
      </p:sp>
      <p:sp>
        <p:nvSpPr>
          <p:cNvPr id="3" name="Content Placeholder 2">
            <a:extLst>
              <a:ext uri="{FF2B5EF4-FFF2-40B4-BE49-F238E27FC236}">
                <a16:creationId xmlns:a16="http://schemas.microsoft.com/office/drawing/2014/main" id="{16E68AA6-5FA7-4228-B9E8-14E62A6C89AA}"/>
              </a:ext>
            </a:extLst>
          </p:cNvPr>
          <p:cNvSpPr>
            <a:spLocks noGrp="1"/>
          </p:cNvSpPr>
          <p:nvPr>
            <p:ph idx="1"/>
          </p:nvPr>
        </p:nvSpPr>
        <p:spPr/>
        <p:txBody>
          <a:bodyPr/>
          <a:lstStyle/>
          <a:p>
            <a:endParaRPr lang="en-GB" dirty="0"/>
          </a:p>
          <a:p>
            <a:endParaRPr lang="en-GB" dirty="0"/>
          </a:p>
          <a:p>
            <a:r>
              <a:rPr lang="en-GB" dirty="0"/>
              <a:t>Men wanted for hazardous journey. Low wages, bitter cold, long hours of complete darkness. Safe return doubtful. Honour and recognition in event of success.</a:t>
            </a:r>
          </a:p>
        </p:txBody>
      </p:sp>
    </p:spTree>
    <p:extLst>
      <p:ext uri="{BB962C8B-B14F-4D97-AF65-F5344CB8AC3E}">
        <p14:creationId xmlns:p14="http://schemas.microsoft.com/office/powerpoint/2010/main" val="2604852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7646B-5C4A-834D-975E-39681E5DDB74}"/>
              </a:ext>
            </a:extLst>
          </p:cNvPr>
          <p:cNvSpPr>
            <a:spLocks noGrp="1"/>
          </p:cNvSpPr>
          <p:nvPr>
            <p:ph type="title"/>
          </p:nvPr>
        </p:nvSpPr>
        <p:spPr/>
        <p:txBody>
          <a:bodyPr/>
          <a:lstStyle/>
          <a:p>
            <a:r>
              <a:rPr lang="en-GB" dirty="0"/>
              <a:t>Matthew 10 v 16 - 25</a:t>
            </a:r>
            <a:br>
              <a:rPr lang="en-GB" b="0" i="0" u="none" strike="noStrike" baseline="0" dirty="0">
                <a:solidFill>
                  <a:srgbClr val="0000FF"/>
                </a:solidFill>
              </a:rPr>
            </a:br>
            <a:endParaRPr lang="en-GB" dirty="0"/>
          </a:p>
        </p:txBody>
      </p:sp>
      <p:sp>
        <p:nvSpPr>
          <p:cNvPr id="3" name="Content Placeholder 2">
            <a:extLst>
              <a:ext uri="{FF2B5EF4-FFF2-40B4-BE49-F238E27FC236}">
                <a16:creationId xmlns:a16="http://schemas.microsoft.com/office/drawing/2014/main" id="{69BDB733-58A2-F0A0-8EB0-63CC4B9F4A5D}"/>
              </a:ext>
            </a:extLst>
          </p:cNvPr>
          <p:cNvSpPr>
            <a:spLocks noGrp="1"/>
          </p:cNvSpPr>
          <p:nvPr>
            <p:ph idx="1"/>
          </p:nvPr>
        </p:nvSpPr>
        <p:spPr>
          <a:xfrm>
            <a:off x="89452" y="1083364"/>
            <a:ext cx="12102548" cy="5665305"/>
          </a:xfrm>
        </p:spPr>
        <p:txBody>
          <a:bodyPr>
            <a:normAutofit fontScale="85000" lnSpcReduction="20000"/>
          </a:bodyPr>
          <a:lstStyle/>
          <a:p>
            <a:r>
              <a:rPr lang="en-GB" dirty="0"/>
              <a:t>When calling people, particularly young people into the mission field there are many strategies used, most of which go something like this:</a:t>
            </a:r>
          </a:p>
          <a:p>
            <a:r>
              <a:rPr lang="en-GB" dirty="0"/>
              <a:t>Join us for an exciting project in which you will see remote parts of the world, help people, meet new people, make new friends – it will be a wonderful adventure.</a:t>
            </a:r>
          </a:p>
          <a:p>
            <a:r>
              <a:rPr lang="en-GB" dirty="0"/>
              <a:t>In short, what is portrayed is how going on a mission trip will do you the world of good – will be of benefit to you.</a:t>
            </a:r>
          </a:p>
          <a:p>
            <a:r>
              <a:rPr lang="en-GB" dirty="0"/>
              <a:t>The mission societies will produce a program identifying what your food will be and when you will have days off and opportunities to explore the areas etc.</a:t>
            </a:r>
          </a:p>
          <a:p>
            <a:r>
              <a:rPr lang="en-GB" dirty="0"/>
              <a:t>How your luggage will be looked after (both large suitcases).</a:t>
            </a:r>
          </a:p>
          <a:p>
            <a:r>
              <a:rPr lang="en-GB" dirty="0"/>
              <a:t>Very few (and possibly none) will say, “oh you’ll need to trust God for your food and clothing. You should take no money or spare clothes. You will probably suffer extreme persecution, violence and even death and as for your families, say goodbye to them because you might never see them again.</a:t>
            </a:r>
          </a:p>
          <a:p>
            <a:r>
              <a:rPr lang="en-GB" dirty="0"/>
              <a:t>The motivation to go into the mission field is all too often fearful and selfish – we will only go if there are some guarantees about our food, safety and general wellbeing.</a:t>
            </a:r>
          </a:p>
          <a:p>
            <a:r>
              <a:rPr lang="en-GB" dirty="0"/>
              <a:t>We are about to read the Jesus standard for entering the mission field where those that go are willing to die for the privilege of doing so, whose only motivation is the salvation of those to whom they have been sent.</a:t>
            </a:r>
          </a:p>
        </p:txBody>
      </p:sp>
    </p:spTree>
    <p:extLst>
      <p:ext uri="{BB962C8B-B14F-4D97-AF65-F5344CB8AC3E}">
        <p14:creationId xmlns:p14="http://schemas.microsoft.com/office/powerpoint/2010/main" val="3167881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D882E-56D6-A575-326A-2C84BE765C1F}"/>
              </a:ext>
            </a:extLst>
          </p:cNvPr>
          <p:cNvSpPr>
            <a:spLocks noGrp="1"/>
          </p:cNvSpPr>
          <p:nvPr>
            <p:ph type="title"/>
          </p:nvPr>
        </p:nvSpPr>
        <p:spPr/>
        <p:txBody>
          <a:bodyPr/>
          <a:lstStyle/>
          <a:p>
            <a:r>
              <a:rPr lang="en-GB" dirty="0"/>
              <a:t>Matthew 10 v 16 - 25</a:t>
            </a:r>
            <a:br>
              <a:rPr lang="en-GB" b="0" i="0" u="none" strike="noStrike" baseline="0" dirty="0">
                <a:solidFill>
                  <a:srgbClr val="0000FF"/>
                </a:solidFill>
              </a:rPr>
            </a:br>
            <a:endParaRPr lang="en-GB" dirty="0"/>
          </a:p>
        </p:txBody>
      </p:sp>
      <p:sp>
        <p:nvSpPr>
          <p:cNvPr id="3" name="Content Placeholder 2">
            <a:extLst>
              <a:ext uri="{FF2B5EF4-FFF2-40B4-BE49-F238E27FC236}">
                <a16:creationId xmlns:a16="http://schemas.microsoft.com/office/drawing/2014/main" id="{37AB71D6-E622-0866-DF21-38A6547DF988}"/>
              </a:ext>
            </a:extLst>
          </p:cNvPr>
          <p:cNvSpPr>
            <a:spLocks noGrp="1"/>
          </p:cNvSpPr>
          <p:nvPr>
            <p:ph idx="1"/>
          </p:nvPr>
        </p:nvSpPr>
        <p:spPr>
          <a:xfrm>
            <a:off x="838200" y="954157"/>
            <a:ext cx="10515600" cy="5903843"/>
          </a:xfrm>
        </p:spPr>
        <p:txBody>
          <a:bodyPr vert="horz" lIns="91440" tIns="45720" rIns="91440" bIns="45720" rtlCol="0" anchor="t">
            <a:noAutofit/>
          </a:bodyPr>
          <a:lstStyle/>
          <a:p>
            <a:r>
              <a:rPr lang="en-GB" sz="2400" dirty="0">
                <a:cs typeface="Calibri"/>
              </a:rPr>
              <a:t>So, Matthew 10, continuing from verse 16 (remembering the context established in </a:t>
            </a:r>
            <a:r>
              <a:rPr lang="en-GB" sz="2400" b="1" dirty="0">
                <a:cs typeface="Calibri"/>
              </a:rPr>
              <a:t>verse 6 </a:t>
            </a:r>
            <a:r>
              <a:rPr lang="en-GB" sz="2400" dirty="0">
                <a:cs typeface="Calibri"/>
              </a:rPr>
              <a:t>of this chapter.</a:t>
            </a:r>
          </a:p>
          <a:p>
            <a:r>
              <a:rPr lang="en-GB" sz="2400" dirty="0">
                <a:cs typeface="Calibri"/>
              </a:rPr>
              <a:t>Jesus said, “I send you out as sheep in the midst of wolves”.</a:t>
            </a:r>
          </a:p>
          <a:p>
            <a:r>
              <a:rPr lang="en-GB" sz="2400" dirty="0">
                <a:cs typeface="Calibri"/>
              </a:rPr>
              <a:t>The first thing to notice is that if you send a sheep out to evangelise wolves, the sheep cannot play Rambo when attacked.</a:t>
            </a:r>
          </a:p>
          <a:p>
            <a:r>
              <a:rPr lang="en-GB" sz="2400" dirty="0">
                <a:cs typeface="Calibri"/>
              </a:rPr>
              <a:t>When we attempt various endeavours – sports success or other team ventures – we often have mascots and will name them after savage and indomitable animals – ‘The Tigers’ or ‘The Bears’.</a:t>
            </a:r>
          </a:p>
          <a:p>
            <a:r>
              <a:rPr lang="en-GB" sz="2400" dirty="0">
                <a:cs typeface="Calibri"/>
              </a:rPr>
              <a:t>We probably would not favour ‘The Sheep’ as our intimidating similitude.</a:t>
            </a:r>
          </a:p>
          <a:p>
            <a:r>
              <a:rPr lang="en-GB" sz="2400" dirty="0">
                <a:cs typeface="Calibri"/>
              </a:rPr>
              <a:t>“Don’t mess with us, we’re the sheep”.</a:t>
            </a:r>
          </a:p>
          <a:p>
            <a:r>
              <a:rPr lang="en-GB" sz="2400" dirty="0">
                <a:cs typeface="Calibri"/>
              </a:rPr>
              <a:t>The connotation is that, if you come for us, we do not fight back.</a:t>
            </a:r>
          </a:p>
          <a:p>
            <a:r>
              <a:rPr lang="en-GB" sz="2400" dirty="0">
                <a:cs typeface="Calibri"/>
              </a:rPr>
              <a:t>We can do nothing in our own defence except run, and we don’t even do that very well.</a:t>
            </a:r>
          </a:p>
          <a:p>
            <a:r>
              <a:rPr lang="en-GB" sz="2400" dirty="0">
                <a:cs typeface="Calibri"/>
              </a:rPr>
              <a:t>Jesus was (and is) the Lamb of God and we read that He was silent like a sheep before its shearers during His trial and at His crucifixion.</a:t>
            </a:r>
          </a:p>
        </p:txBody>
      </p:sp>
    </p:spTree>
    <p:extLst>
      <p:ext uri="{BB962C8B-B14F-4D97-AF65-F5344CB8AC3E}">
        <p14:creationId xmlns:p14="http://schemas.microsoft.com/office/powerpoint/2010/main" val="4009510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2F845-D1A9-F1C1-E02E-29B0D3061B6E}"/>
              </a:ext>
            </a:extLst>
          </p:cNvPr>
          <p:cNvSpPr>
            <a:spLocks noGrp="1"/>
          </p:cNvSpPr>
          <p:nvPr>
            <p:ph type="title"/>
          </p:nvPr>
        </p:nvSpPr>
        <p:spPr/>
        <p:txBody>
          <a:bodyPr>
            <a:normAutofit/>
          </a:bodyPr>
          <a:lstStyle/>
          <a:p>
            <a:r>
              <a:rPr lang="en-GB" dirty="0"/>
              <a:t>Matthew 10 v 16 - 25</a:t>
            </a:r>
            <a:br>
              <a:rPr lang="en-GB" b="0" i="0" u="none" strike="noStrike" baseline="0" dirty="0">
                <a:solidFill>
                  <a:srgbClr val="0000FF"/>
                </a:solidFill>
              </a:rPr>
            </a:br>
            <a:endParaRPr lang="en-GB" b="1" dirty="0"/>
          </a:p>
        </p:txBody>
      </p:sp>
      <p:sp>
        <p:nvSpPr>
          <p:cNvPr id="3" name="Content Placeholder 2">
            <a:extLst>
              <a:ext uri="{FF2B5EF4-FFF2-40B4-BE49-F238E27FC236}">
                <a16:creationId xmlns:a16="http://schemas.microsoft.com/office/drawing/2014/main" id="{33358E84-CED4-1FE7-E4A5-3687EA68FA77}"/>
              </a:ext>
            </a:extLst>
          </p:cNvPr>
          <p:cNvSpPr>
            <a:spLocks noGrp="1"/>
          </p:cNvSpPr>
          <p:nvPr>
            <p:ph idx="1"/>
          </p:nvPr>
        </p:nvSpPr>
        <p:spPr>
          <a:xfrm>
            <a:off x="838200" y="1291472"/>
            <a:ext cx="10515600" cy="5566528"/>
          </a:xfrm>
        </p:spPr>
        <p:txBody>
          <a:bodyPr vert="horz" lIns="91440" tIns="45720" rIns="91440" bIns="45720" rtlCol="0" anchor="t">
            <a:noAutofit/>
          </a:bodyPr>
          <a:lstStyle/>
          <a:p>
            <a:r>
              <a:rPr lang="en-GB" sz="2200" dirty="0"/>
              <a:t>So, the ongoing exhortation is to be shrewd as serpents – we saw Jesus wisely avoiding trouble where possible (going late to the feast of tabernacles for example in John chapter 7) – there was no need to go looking for trouble – sheep generally don’t look for trouble.</a:t>
            </a:r>
          </a:p>
          <a:p>
            <a:r>
              <a:rPr lang="en-GB" sz="2200" dirty="0"/>
              <a:t>Then there is what should be a surprising warning – that the ones to fear the most were the, so-called, people of God – ‘they will bring you before the courts and scourge you in their synagogues’ – and your families (religious fervour divides families now)</a:t>
            </a:r>
          </a:p>
          <a:p>
            <a:r>
              <a:rPr lang="en-GB" sz="2200" dirty="0"/>
              <a:t>It is clear that Jesus intends this to provide opportunity for testimony against both unbelieving Jews and Gentiles.</a:t>
            </a:r>
          </a:p>
          <a:p>
            <a:r>
              <a:rPr lang="en-GB" sz="2200" dirty="0"/>
              <a:t>They will speak out in courts, affirming Christ and rejecting the ways of their accusers, right up to and including royal thrones.</a:t>
            </a:r>
          </a:p>
          <a:p>
            <a:r>
              <a:rPr lang="en-GB" sz="2200" dirty="0"/>
              <a:t>A daunting prospect – scourging, persecution, unjust court appearances and you can’t even fight back.</a:t>
            </a:r>
          </a:p>
          <a:p>
            <a:r>
              <a:rPr lang="en-GB" sz="2200" dirty="0"/>
              <a:t>In verse 19 they are told, “when they hand you over” – so they’re going to scourge you and then hand you over: you, just continue to be like sheep and go along with all of it.</a:t>
            </a:r>
          </a:p>
          <a:p>
            <a:r>
              <a:rPr lang="en-GB" sz="2200" dirty="0"/>
              <a:t>I can imagine them thinking, “Me!? Speaking to Kings and dignitaries? What on earth will I say?</a:t>
            </a:r>
          </a:p>
          <a:p>
            <a:endParaRPr lang="en-GB" sz="2200" dirty="0"/>
          </a:p>
        </p:txBody>
      </p:sp>
    </p:spTree>
    <p:extLst>
      <p:ext uri="{BB962C8B-B14F-4D97-AF65-F5344CB8AC3E}">
        <p14:creationId xmlns:p14="http://schemas.microsoft.com/office/powerpoint/2010/main" val="801285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1D89C6D-4117-4E0E-82D9-A07478180668}"/>
</file>

<file path=customXml/itemProps2.xml><?xml version="1.0" encoding="utf-8"?>
<ds:datastoreItem xmlns:ds="http://schemas.openxmlformats.org/officeDocument/2006/customXml" ds:itemID="{45B24491-7763-4983-BB75-7B90AF28185F}"/>
</file>

<file path=customXml/itemProps3.xml><?xml version="1.0" encoding="utf-8"?>
<ds:datastoreItem xmlns:ds="http://schemas.openxmlformats.org/officeDocument/2006/customXml" ds:itemID="{7F6D67A1-0F54-4353-BCC7-341A094F02F7}"/>
</file>

<file path=docProps/app.xml><?xml version="1.0" encoding="utf-8"?>
<Properties xmlns="http://schemas.openxmlformats.org/officeDocument/2006/extended-properties" xmlns:vt="http://schemas.openxmlformats.org/officeDocument/2006/docPropsVTypes">
  <TotalTime>32105</TotalTime>
  <Words>1962</Words>
  <Application>Microsoft Office PowerPoint</Application>
  <PresentationFormat>Widescreen</PresentationFormat>
  <Paragraphs>104</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Arial</vt:lpstr>
      <vt:lpstr>Calibri</vt:lpstr>
      <vt:lpstr>Calibri Light</vt:lpstr>
      <vt:lpstr>Office Theme</vt:lpstr>
      <vt:lpstr>Matthew 10 v 16 - 25</vt:lpstr>
      <vt:lpstr>INTRODUCTION</vt:lpstr>
      <vt:lpstr>PowerPoint Presentation</vt:lpstr>
      <vt:lpstr>PowerPoint Presentation</vt:lpstr>
      <vt:lpstr>PowerPoint Presentation</vt:lpstr>
      <vt:lpstr>Ernest Shackleton’s advertisement for a South Pole expedition</vt:lpstr>
      <vt:lpstr>Matthew 10 v 16 - 25 </vt:lpstr>
      <vt:lpstr>Matthew 10 v 16 - 25 </vt:lpstr>
      <vt:lpstr>Matthew 10 v 16 - 25 </vt:lpstr>
      <vt:lpstr>Matthew 10 v 16 - 25 </vt:lpstr>
      <vt:lpstr>Matthew 10 v 16 - 25 </vt:lpstr>
      <vt:lpstr>Matthew 10 v 16 - 25 </vt:lpstr>
      <vt:lpstr>Matthew 10 v 16 - 25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Israeli/Arab Conflict in Gaza</dc:title>
  <dc:creator>Ray Kelly</dc:creator>
  <cp:lastModifiedBy>Ray Kelly</cp:lastModifiedBy>
  <cp:revision>387</cp:revision>
  <dcterms:created xsi:type="dcterms:W3CDTF">2023-11-21T17:38:10Z</dcterms:created>
  <dcterms:modified xsi:type="dcterms:W3CDTF">2024-04-20T20:28:49Z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