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11" autoAdjust="0"/>
    <p:restoredTop sz="94660"/>
  </p:normalViewPr>
  <p:slideViewPr>
    <p:cSldViewPr snapToGrid="0">
      <p:cViewPr varScale="1">
        <p:scale>
          <a:sx n="70" d="100"/>
          <a:sy n="70" d="100"/>
        </p:scale>
        <p:origin x="1123" y="2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5" Type="http://schemas.microsoft.com/office/2016/11/relationships/changesInfo" Target="changesInfos/changesInfo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Ray Kelly" userId="fe8bf2b6eea63579" providerId="LiveId" clId="{B3878104-32B4-406E-854B-F8A3E2178BFE}"/>
    <pc:docChg chg="undo custSel addSld delSld modSld">
      <pc:chgData name="Ray Kelly" userId="fe8bf2b6eea63579" providerId="LiveId" clId="{B3878104-32B4-406E-854B-F8A3E2178BFE}" dt="2025-07-19T19:23:27.555" v="8893" actId="20577"/>
      <pc:docMkLst>
        <pc:docMk/>
      </pc:docMkLst>
      <pc:sldChg chg="modSp new mod">
        <pc:chgData name="Ray Kelly" userId="fe8bf2b6eea63579" providerId="LiveId" clId="{B3878104-32B4-406E-854B-F8A3E2178BFE}" dt="2025-07-19T18:22:25.787" v="8662" actId="20577"/>
        <pc:sldMkLst>
          <pc:docMk/>
          <pc:sldMk cId="4153857161" sldId="257"/>
        </pc:sldMkLst>
        <pc:spChg chg="mod">
          <ac:chgData name="Ray Kelly" userId="fe8bf2b6eea63579" providerId="LiveId" clId="{B3878104-32B4-406E-854B-F8A3E2178BFE}" dt="2025-07-16T06:24:28.828" v="37" actId="20577"/>
          <ac:spMkLst>
            <pc:docMk/>
            <pc:sldMk cId="4153857161" sldId="257"/>
            <ac:spMk id="2" creationId="{73135918-626F-0ECB-974B-B3558E2F8435}"/>
          </ac:spMkLst>
        </pc:spChg>
        <pc:spChg chg="mod">
          <ac:chgData name="Ray Kelly" userId="fe8bf2b6eea63579" providerId="LiveId" clId="{B3878104-32B4-406E-854B-F8A3E2178BFE}" dt="2025-07-19T18:22:25.787" v="8662" actId="20577"/>
          <ac:spMkLst>
            <pc:docMk/>
            <pc:sldMk cId="4153857161" sldId="257"/>
            <ac:spMk id="3" creationId="{37D1C11E-8300-F28E-FE9F-A0EDD68149FE}"/>
          </ac:spMkLst>
        </pc:spChg>
      </pc:sldChg>
      <pc:sldChg chg="modSp new mod">
        <pc:chgData name="Ray Kelly" userId="fe8bf2b6eea63579" providerId="LiveId" clId="{B3878104-32B4-406E-854B-F8A3E2178BFE}" dt="2025-07-18T19:08:12.370" v="8218" actId="20577"/>
        <pc:sldMkLst>
          <pc:docMk/>
          <pc:sldMk cId="3673571730" sldId="258"/>
        </pc:sldMkLst>
        <pc:spChg chg="mod">
          <ac:chgData name="Ray Kelly" userId="fe8bf2b6eea63579" providerId="LiveId" clId="{B3878104-32B4-406E-854B-F8A3E2178BFE}" dt="2025-07-16T06:41:07.378" v="1217"/>
          <ac:spMkLst>
            <pc:docMk/>
            <pc:sldMk cId="3673571730" sldId="258"/>
            <ac:spMk id="2" creationId="{E2F605F9-1252-0EE2-3270-50C66F07C7CE}"/>
          </ac:spMkLst>
        </pc:spChg>
        <pc:spChg chg="mod">
          <ac:chgData name="Ray Kelly" userId="fe8bf2b6eea63579" providerId="LiveId" clId="{B3878104-32B4-406E-854B-F8A3E2178BFE}" dt="2025-07-18T19:08:12.370" v="8218" actId="20577"/>
          <ac:spMkLst>
            <pc:docMk/>
            <pc:sldMk cId="3673571730" sldId="258"/>
            <ac:spMk id="3" creationId="{FBF00530-7749-D926-6066-71F17CDFBC73}"/>
          </ac:spMkLst>
        </pc:spChg>
      </pc:sldChg>
      <pc:sldChg chg="modSp new mod">
        <pc:chgData name="Ray Kelly" userId="fe8bf2b6eea63579" providerId="LiveId" clId="{B3878104-32B4-406E-854B-F8A3E2178BFE}" dt="2025-07-18T19:12:32.589" v="8314" actId="20577"/>
        <pc:sldMkLst>
          <pc:docMk/>
          <pc:sldMk cId="3586964907" sldId="259"/>
        </pc:sldMkLst>
        <pc:spChg chg="mod">
          <ac:chgData name="Ray Kelly" userId="fe8bf2b6eea63579" providerId="LiveId" clId="{B3878104-32B4-406E-854B-F8A3E2178BFE}" dt="2025-07-16T19:14:11.363" v="2353" actId="113"/>
          <ac:spMkLst>
            <pc:docMk/>
            <pc:sldMk cId="3586964907" sldId="259"/>
            <ac:spMk id="2" creationId="{194AC2CF-37AA-4DAA-C241-73456439BF29}"/>
          </ac:spMkLst>
        </pc:spChg>
        <pc:spChg chg="mod">
          <ac:chgData name="Ray Kelly" userId="fe8bf2b6eea63579" providerId="LiveId" clId="{B3878104-32B4-406E-854B-F8A3E2178BFE}" dt="2025-07-18T19:12:32.589" v="8314" actId="20577"/>
          <ac:spMkLst>
            <pc:docMk/>
            <pc:sldMk cId="3586964907" sldId="259"/>
            <ac:spMk id="3" creationId="{101B8BFF-DD61-9F9F-BEFA-143D67E754B9}"/>
          </ac:spMkLst>
        </pc:spChg>
      </pc:sldChg>
      <pc:sldChg chg="modSp add mod">
        <pc:chgData name="Ray Kelly" userId="fe8bf2b6eea63579" providerId="LiveId" clId="{B3878104-32B4-406E-854B-F8A3E2178BFE}" dt="2025-07-18T19:13:32.928" v="8321" actId="20577"/>
        <pc:sldMkLst>
          <pc:docMk/>
          <pc:sldMk cId="542960230" sldId="260"/>
        </pc:sldMkLst>
        <pc:spChg chg="mod">
          <ac:chgData name="Ray Kelly" userId="fe8bf2b6eea63579" providerId="LiveId" clId="{B3878104-32B4-406E-854B-F8A3E2178BFE}" dt="2025-07-18T19:13:32.928" v="8321" actId="20577"/>
          <ac:spMkLst>
            <pc:docMk/>
            <pc:sldMk cId="542960230" sldId="260"/>
            <ac:spMk id="3" creationId="{4D23E7F4-789C-5D0A-C25D-C3B494516D77}"/>
          </ac:spMkLst>
        </pc:spChg>
      </pc:sldChg>
      <pc:sldChg chg="modSp add mod">
        <pc:chgData name="Ray Kelly" userId="fe8bf2b6eea63579" providerId="LiveId" clId="{B3878104-32B4-406E-854B-F8A3E2178BFE}" dt="2025-07-18T19:16:24.961" v="8328" actId="20577"/>
        <pc:sldMkLst>
          <pc:docMk/>
          <pc:sldMk cId="4090231129" sldId="261"/>
        </pc:sldMkLst>
        <pc:spChg chg="mod">
          <ac:chgData name="Ray Kelly" userId="fe8bf2b6eea63579" providerId="LiveId" clId="{B3878104-32B4-406E-854B-F8A3E2178BFE}" dt="2025-07-18T19:16:24.961" v="8328" actId="20577"/>
          <ac:spMkLst>
            <pc:docMk/>
            <pc:sldMk cId="4090231129" sldId="261"/>
            <ac:spMk id="3" creationId="{D63CD63D-D94A-1053-FE8D-BA9F829C14D9}"/>
          </ac:spMkLst>
        </pc:spChg>
      </pc:sldChg>
      <pc:sldChg chg="modSp add mod">
        <pc:chgData name="Ray Kelly" userId="fe8bf2b6eea63579" providerId="LiveId" clId="{B3878104-32B4-406E-854B-F8A3E2178BFE}" dt="2025-07-19T19:23:27.555" v="8893" actId="20577"/>
        <pc:sldMkLst>
          <pc:docMk/>
          <pc:sldMk cId="1233075923" sldId="262"/>
        </pc:sldMkLst>
        <pc:spChg chg="mod">
          <ac:chgData name="Ray Kelly" userId="fe8bf2b6eea63579" providerId="LiveId" clId="{B3878104-32B4-406E-854B-F8A3E2178BFE}" dt="2025-07-19T19:23:27.555" v="8893" actId="20577"/>
          <ac:spMkLst>
            <pc:docMk/>
            <pc:sldMk cId="1233075923" sldId="262"/>
            <ac:spMk id="3" creationId="{B0947227-2AA9-011D-44D0-D56111A79E9F}"/>
          </ac:spMkLst>
        </pc:spChg>
      </pc:sldChg>
      <pc:sldChg chg="modSp add mod">
        <pc:chgData name="Ray Kelly" userId="fe8bf2b6eea63579" providerId="LiveId" clId="{B3878104-32B4-406E-854B-F8A3E2178BFE}" dt="2025-07-18T19:25:11.986" v="8387" actId="20577"/>
        <pc:sldMkLst>
          <pc:docMk/>
          <pc:sldMk cId="1569087642" sldId="263"/>
        </pc:sldMkLst>
        <pc:spChg chg="mod">
          <ac:chgData name="Ray Kelly" userId="fe8bf2b6eea63579" providerId="LiveId" clId="{B3878104-32B4-406E-854B-F8A3E2178BFE}" dt="2025-07-18T19:25:11.986" v="8387" actId="20577"/>
          <ac:spMkLst>
            <pc:docMk/>
            <pc:sldMk cId="1569087642" sldId="263"/>
            <ac:spMk id="3" creationId="{E434FB35-B826-35DE-8206-F55F62E88020}"/>
          </ac:spMkLst>
        </pc:spChg>
      </pc:sldChg>
      <pc:sldChg chg="modSp add mod">
        <pc:chgData name="Ray Kelly" userId="fe8bf2b6eea63579" providerId="LiveId" clId="{B3878104-32B4-406E-854B-F8A3E2178BFE}" dt="2025-07-19T18:36:21.105" v="8757" actId="14100"/>
        <pc:sldMkLst>
          <pc:docMk/>
          <pc:sldMk cId="824713150" sldId="264"/>
        </pc:sldMkLst>
        <pc:spChg chg="mod">
          <ac:chgData name="Ray Kelly" userId="fe8bf2b6eea63579" providerId="LiveId" clId="{B3878104-32B4-406E-854B-F8A3E2178BFE}" dt="2025-07-19T18:36:21.105" v="8757" actId="14100"/>
          <ac:spMkLst>
            <pc:docMk/>
            <pc:sldMk cId="824713150" sldId="264"/>
            <ac:spMk id="3" creationId="{CF21BA60-DE69-CE3C-9688-2151DE88C4ED}"/>
          </ac:spMkLst>
        </pc:spChg>
      </pc:sldChg>
      <pc:sldChg chg="new del">
        <pc:chgData name="Ray Kelly" userId="fe8bf2b6eea63579" providerId="LiveId" clId="{B3878104-32B4-406E-854B-F8A3E2178BFE}" dt="2025-07-19T17:56:38.147" v="8629" actId="680"/>
        <pc:sldMkLst>
          <pc:docMk/>
          <pc:sldMk cId="3418579841" sldId="265"/>
        </pc:sldMkLst>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947A17-7516-1452-7E19-72BFD108DB6E}"/>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F4BDC9B6-51A8-A770-3D7D-AB33EFAD6D1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ADC903D0-6809-9D3E-5BB8-58EAB0299339}"/>
              </a:ext>
            </a:extLst>
          </p:cNvPr>
          <p:cNvSpPr>
            <a:spLocks noGrp="1"/>
          </p:cNvSpPr>
          <p:nvPr>
            <p:ph type="dt" sz="half" idx="10"/>
          </p:nvPr>
        </p:nvSpPr>
        <p:spPr/>
        <p:txBody>
          <a:bodyPr/>
          <a:lstStyle/>
          <a:p>
            <a:fld id="{AF8FD695-4823-4BE6-81C6-1AF303A507CE}" type="datetimeFigureOut">
              <a:rPr lang="en-GB" smtClean="0"/>
              <a:t>16/07/2025</a:t>
            </a:fld>
            <a:endParaRPr lang="en-GB"/>
          </a:p>
        </p:txBody>
      </p:sp>
      <p:sp>
        <p:nvSpPr>
          <p:cNvPr id="5" name="Footer Placeholder 4">
            <a:extLst>
              <a:ext uri="{FF2B5EF4-FFF2-40B4-BE49-F238E27FC236}">
                <a16:creationId xmlns:a16="http://schemas.microsoft.com/office/drawing/2014/main" id="{407F35BF-C207-E1C7-3F78-BEF26A71FD9B}"/>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1B88B8CC-BF44-2A6C-66F2-DE5B5B8ADCE6}"/>
              </a:ext>
            </a:extLst>
          </p:cNvPr>
          <p:cNvSpPr>
            <a:spLocks noGrp="1"/>
          </p:cNvSpPr>
          <p:nvPr>
            <p:ph type="sldNum" sz="quarter" idx="12"/>
          </p:nvPr>
        </p:nvSpPr>
        <p:spPr/>
        <p:txBody>
          <a:bodyPr/>
          <a:lstStyle/>
          <a:p>
            <a:fld id="{8EF92A89-AA04-4F12-BB56-3D72D46A7D40}" type="slidenum">
              <a:rPr lang="en-GB" smtClean="0"/>
              <a:t>‹#›</a:t>
            </a:fld>
            <a:endParaRPr lang="en-GB"/>
          </a:p>
        </p:txBody>
      </p:sp>
    </p:spTree>
    <p:extLst>
      <p:ext uri="{BB962C8B-B14F-4D97-AF65-F5344CB8AC3E}">
        <p14:creationId xmlns:p14="http://schemas.microsoft.com/office/powerpoint/2010/main" val="138568428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0F16B3-1CF1-15A2-BB89-2BC55E64CB64}"/>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95A62A4B-BF82-669A-55DF-DDFE70A06840}"/>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D051C10A-888F-402D-8766-69AB42556BB0}"/>
              </a:ext>
            </a:extLst>
          </p:cNvPr>
          <p:cNvSpPr>
            <a:spLocks noGrp="1"/>
          </p:cNvSpPr>
          <p:nvPr>
            <p:ph type="dt" sz="half" idx="10"/>
          </p:nvPr>
        </p:nvSpPr>
        <p:spPr/>
        <p:txBody>
          <a:bodyPr/>
          <a:lstStyle/>
          <a:p>
            <a:fld id="{AF8FD695-4823-4BE6-81C6-1AF303A507CE}" type="datetimeFigureOut">
              <a:rPr lang="en-GB" smtClean="0"/>
              <a:t>16/07/2025</a:t>
            </a:fld>
            <a:endParaRPr lang="en-GB"/>
          </a:p>
        </p:txBody>
      </p:sp>
      <p:sp>
        <p:nvSpPr>
          <p:cNvPr id="5" name="Footer Placeholder 4">
            <a:extLst>
              <a:ext uri="{FF2B5EF4-FFF2-40B4-BE49-F238E27FC236}">
                <a16:creationId xmlns:a16="http://schemas.microsoft.com/office/drawing/2014/main" id="{9EFAA7CA-1A8B-1ADA-6457-02C7436A1ECC}"/>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84C826D1-91AF-2EF5-4EC7-F59B0C69234D}"/>
              </a:ext>
            </a:extLst>
          </p:cNvPr>
          <p:cNvSpPr>
            <a:spLocks noGrp="1"/>
          </p:cNvSpPr>
          <p:nvPr>
            <p:ph type="sldNum" sz="quarter" idx="12"/>
          </p:nvPr>
        </p:nvSpPr>
        <p:spPr/>
        <p:txBody>
          <a:bodyPr/>
          <a:lstStyle/>
          <a:p>
            <a:fld id="{8EF92A89-AA04-4F12-BB56-3D72D46A7D40}" type="slidenum">
              <a:rPr lang="en-GB" smtClean="0"/>
              <a:t>‹#›</a:t>
            </a:fld>
            <a:endParaRPr lang="en-GB"/>
          </a:p>
        </p:txBody>
      </p:sp>
    </p:spTree>
    <p:extLst>
      <p:ext uri="{BB962C8B-B14F-4D97-AF65-F5344CB8AC3E}">
        <p14:creationId xmlns:p14="http://schemas.microsoft.com/office/powerpoint/2010/main" val="186350048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974FC558-A3F5-AEC2-731E-71C155750E8A}"/>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CA5B80CA-6CFD-7595-14D3-1071766BD15F}"/>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42AABB2C-103E-198D-94E9-7D7B3E5ABF30}"/>
              </a:ext>
            </a:extLst>
          </p:cNvPr>
          <p:cNvSpPr>
            <a:spLocks noGrp="1"/>
          </p:cNvSpPr>
          <p:nvPr>
            <p:ph type="dt" sz="half" idx="10"/>
          </p:nvPr>
        </p:nvSpPr>
        <p:spPr/>
        <p:txBody>
          <a:bodyPr/>
          <a:lstStyle/>
          <a:p>
            <a:fld id="{AF8FD695-4823-4BE6-81C6-1AF303A507CE}" type="datetimeFigureOut">
              <a:rPr lang="en-GB" smtClean="0"/>
              <a:t>16/07/2025</a:t>
            </a:fld>
            <a:endParaRPr lang="en-GB"/>
          </a:p>
        </p:txBody>
      </p:sp>
      <p:sp>
        <p:nvSpPr>
          <p:cNvPr id="5" name="Footer Placeholder 4">
            <a:extLst>
              <a:ext uri="{FF2B5EF4-FFF2-40B4-BE49-F238E27FC236}">
                <a16:creationId xmlns:a16="http://schemas.microsoft.com/office/drawing/2014/main" id="{79DCDE52-AAAD-972D-446A-82FA92ACF4AD}"/>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14934350-4B19-01F3-4F51-BA037A0D11D7}"/>
              </a:ext>
            </a:extLst>
          </p:cNvPr>
          <p:cNvSpPr>
            <a:spLocks noGrp="1"/>
          </p:cNvSpPr>
          <p:nvPr>
            <p:ph type="sldNum" sz="quarter" idx="12"/>
          </p:nvPr>
        </p:nvSpPr>
        <p:spPr/>
        <p:txBody>
          <a:bodyPr/>
          <a:lstStyle/>
          <a:p>
            <a:fld id="{8EF92A89-AA04-4F12-BB56-3D72D46A7D40}" type="slidenum">
              <a:rPr lang="en-GB" smtClean="0"/>
              <a:t>‹#›</a:t>
            </a:fld>
            <a:endParaRPr lang="en-GB"/>
          </a:p>
        </p:txBody>
      </p:sp>
    </p:spTree>
    <p:extLst>
      <p:ext uri="{BB962C8B-B14F-4D97-AF65-F5344CB8AC3E}">
        <p14:creationId xmlns:p14="http://schemas.microsoft.com/office/powerpoint/2010/main" val="59939824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CD5126-3A95-BD64-9411-FEFCA815689A}"/>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D139C22C-859F-D5CC-4A42-701E7ACB236F}"/>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8CEFEAF0-0598-0199-7EEF-967F37D45880}"/>
              </a:ext>
            </a:extLst>
          </p:cNvPr>
          <p:cNvSpPr>
            <a:spLocks noGrp="1"/>
          </p:cNvSpPr>
          <p:nvPr>
            <p:ph type="dt" sz="half" idx="10"/>
          </p:nvPr>
        </p:nvSpPr>
        <p:spPr/>
        <p:txBody>
          <a:bodyPr/>
          <a:lstStyle/>
          <a:p>
            <a:fld id="{AF8FD695-4823-4BE6-81C6-1AF303A507CE}" type="datetimeFigureOut">
              <a:rPr lang="en-GB" smtClean="0"/>
              <a:t>16/07/2025</a:t>
            </a:fld>
            <a:endParaRPr lang="en-GB"/>
          </a:p>
        </p:txBody>
      </p:sp>
      <p:sp>
        <p:nvSpPr>
          <p:cNvPr id="5" name="Footer Placeholder 4">
            <a:extLst>
              <a:ext uri="{FF2B5EF4-FFF2-40B4-BE49-F238E27FC236}">
                <a16:creationId xmlns:a16="http://schemas.microsoft.com/office/drawing/2014/main" id="{43C35764-8633-088F-C2C4-62CB49073DA0}"/>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38DDC41E-542E-237D-96AC-4DD472759993}"/>
              </a:ext>
            </a:extLst>
          </p:cNvPr>
          <p:cNvSpPr>
            <a:spLocks noGrp="1"/>
          </p:cNvSpPr>
          <p:nvPr>
            <p:ph type="sldNum" sz="quarter" idx="12"/>
          </p:nvPr>
        </p:nvSpPr>
        <p:spPr/>
        <p:txBody>
          <a:bodyPr/>
          <a:lstStyle/>
          <a:p>
            <a:fld id="{8EF92A89-AA04-4F12-BB56-3D72D46A7D40}" type="slidenum">
              <a:rPr lang="en-GB" smtClean="0"/>
              <a:t>‹#›</a:t>
            </a:fld>
            <a:endParaRPr lang="en-GB"/>
          </a:p>
        </p:txBody>
      </p:sp>
    </p:spTree>
    <p:extLst>
      <p:ext uri="{BB962C8B-B14F-4D97-AF65-F5344CB8AC3E}">
        <p14:creationId xmlns:p14="http://schemas.microsoft.com/office/powerpoint/2010/main" val="23412150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B09A88-4662-39C0-A857-336E0F3B7EC8}"/>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D0B81DE2-23FE-706B-A52C-348CCAB2ADF4}"/>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5DDB4560-CCD2-9A7C-0045-CB78B962CB47}"/>
              </a:ext>
            </a:extLst>
          </p:cNvPr>
          <p:cNvSpPr>
            <a:spLocks noGrp="1"/>
          </p:cNvSpPr>
          <p:nvPr>
            <p:ph type="dt" sz="half" idx="10"/>
          </p:nvPr>
        </p:nvSpPr>
        <p:spPr/>
        <p:txBody>
          <a:bodyPr/>
          <a:lstStyle/>
          <a:p>
            <a:fld id="{AF8FD695-4823-4BE6-81C6-1AF303A507CE}" type="datetimeFigureOut">
              <a:rPr lang="en-GB" smtClean="0"/>
              <a:t>16/07/2025</a:t>
            </a:fld>
            <a:endParaRPr lang="en-GB"/>
          </a:p>
        </p:txBody>
      </p:sp>
      <p:sp>
        <p:nvSpPr>
          <p:cNvPr id="5" name="Footer Placeholder 4">
            <a:extLst>
              <a:ext uri="{FF2B5EF4-FFF2-40B4-BE49-F238E27FC236}">
                <a16:creationId xmlns:a16="http://schemas.microsoft.com/office/drawing/2014/main" id="{43407333-964D-D616-BF90-97B19CB75EA7}"/>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7DC8A84F-7B4A-BDE2-6030-70321E7F3510}"/>
              </a:ext>
            </a:extLst>
          </p:cNvPr>
          <p:cNvSpPr>
            <a:spLocks noGrp="1"/>
          </p:cNvSpPr>
          <p:nvPr>
            <p:ph type="sldNum" sz="quarter" idx="12"/>
          </p:nvPr>
        </p:nvSpPr>
        <p:spPr/>
        <p:txBody>
          <a:bodyPr/>
          <a:lstStyle/>
          <a:p>
            <a:fld id="{8EF92A89-AA04-4F12-BB56-3D72D46A7D40}" type="slidenum">
              <a:rPr lang="en-GB" smtClean="0"/>
              <a:t>‹#›</a:t>
            </a:fld>
            <a:endParaRPr lang="en-GB"/>
          </a:p>
        </p:txBody>
      </p:sp>
    </p:spTree>
    <p:extLst>
      <p:ext uri="{BB962C8B-B14F-4D97-AF65-F5344CB8AC3E}">
        <p14:creationId xmlns:p14="http://schemas.microsoft.com/office/powerpoint/2010/main" val="216944976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36A0FE-05F7-8200-1608-97A0114CCF35}"/>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35D914AE-1989-A495-C514-82B54A42D5F3}"/>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9F4804E8-F7EC-5C11-F0DF-2998B8854C6D}"/>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622DCA4D-6C9F-EF59-22E6-A418CD10E033}"/>
              </a:ext>
            </a:extLst>
          </p:cNvPr>
          <p:cNvSpPr>
            <a:spLocks noGrp="1"/>
          </p:cNvSpPr>
          <p:nvPr>
            <p:ph type="dt" sz="half" idx="10"/>
          </p:nvPr>
        </p:nvSpPr>
        <p:spPr/>
        <p:txBody>
          <a:bodyPr/>
          <a:lstStyle/>
          <a:p>
            <a:fld id="{AF8FD695-4823-4BE6-81C6-1AF303A507CE}" type="datetimeFigureOut">
              <a:rPr lang="en-GB" smtClean="0"/>
              <a:t>16/07/2025</a:t>
            </a:fld>
            <a:endParaRPr lang="en-GB"/>
          </a:p>
        </p:txBody>
      </p:sp>
      <p:sp>
        <p:nvSpPr>
          <p:cNvPr id="6" name="Footer Placeholder 5">
            <a:extLst>
              <a:ext uri="{FF2B5EF4-FFF2-40B4-BE49-F238E27FC236}">
                <a16:creationId xmlns:a16="http://schemas.microsoft.com/office/drawing/2014/main" id="{302B9FD4-7869-A3B4-C0C9-EE5ED74BBDDF}"/>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F3750393-E9AA-31ED-9E80-8E91C2BD6512}"/>
              </a:ext>
            </a:extLst>
          </p:cNvPr>
          <p:cNvSpPr>
            <a:spLocks noGrp="1"/>
          </p:cNvSpPr>
          <p:nvPr>
            <p:ph type="sldNum" sz="quarter" idx="12"/>
          </p:nvPr>
        </p:nvSpPr>
        <p:spPr/>
        <p:txBody>
          <a:bodyPr/>
          <a:lstStyle/>
          <a:p>
            <a:fld id="{8EF92A89-AA04-4F12-BB56-3D72D46A7D40}" type="slidenum">
              <a:rPr lang="en-GB" smtClean="0"/>
              <a:t>‹#›</a:t>
            </a:fld>
            <a:endParaRPr lang="en-GB"/>
          </a:p>
        </p:txBody>
      </p:sp>
    </p:spTree>
    <p:extLst>
      <p:ext uri="{BB962C8B-B14F-4D97-AF65-F5344CB8AC3E}">
        <p14:creationId xmlns:p14="http://schemas.microsoft.com/office/powerpoint/2010/main" val="39582224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F5127C-2982-7569-6553-D002C32B747E}"/>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1F44CD68-17B8-6187-53E0-38F4543160E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0C77E3D5-7B7D-B395-C248-6BCED5AB3833}"/>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E9C85689-2AD1-13C5-EB99-88B5415A09C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F749D787-A4CA-5A68-5F5E-72FD22F35869}"/>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A7E256A4-8798-16CA-54AF-CEB149FAE9D3}"/>
              </a:ext>
            </a:extLst>
          </p:cNvPr>
          <p:cNvSpPr>
            <a:spLocks noGrp="1"/>
          </p:cNvSpPr>
          <p:nvPr>
            <p:ph type="dt" sz="half" idx="10"/>
          </p:nvPr>
        </p:nvSpPr>
        <p:spPr/>
        <p:txBody>
          <a:bodyPr/>
          <a:lstStyle/>
          <a:p>
            <a:fld id="{AF8FD695-4823-4BE6-81C6-1AF303A507CE}" type="datetimeFigureOut">
              <a:rPr lang="en-GB" smtClean="0"/>
              <a:t>16/07/2025</a:t>
            </a:fld>
            <a:endParaRPr lang="en-GB"/>
          </a:p>
        </p:txBody>
      </p:sp>
      <p:sp>
        <p:nvSpPr>
          <p:cNvPr id="8" name="Footer Placeholder 7">
            <a:extLst>
              <a:ext uri="{FF2B5EF4-FFF2-40B4-BE49-F238E27FC236}">
                <a16:creationId xmlns:a16="http://schemas.microsoft.com/office/drawing/2014/main" id="{73559C23-36C5-FF1A-A479-4A832098F320}"/>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697B5573-2953-944D-42E1-4788BBCD4959}"/>
              </a:ext>
            </a:extLst>
          </p:cNvPr>
          <p:cNvSpPr>
            <a:spLocks noGrp="1"/>
          </p:cNvSpPr>
          <p:nvPr>
            <p:ph type="sldNum" sz="quarter" idx="12"/>
          </p:nvPr>
        </p:nvSpPr>
        <p:spPr/>
        <p:txBody>
          <a:bodyPr/>
          <a:lstStyle/>
          <a:p>
            <a:fld id="{8EF92A89-AA04-4F12-BB56-3D72D46A7D40}" type="slidenum">
              <a:rPr lang="en-GB" smtClean="0"/>
              <a:t>‹#›</a:t>
            </a:fld>
            <a:endParaRPr lang="en-GB"/>
          </a:p>
        </p:txBody>
      </p:sp>
    </p:spTree>
    <p:extLst>
      <p:ext uri="{BB962C8B-B14F-4D97-AF65-F5344CB8AC3E}">
        <p14:creationId xmlns:p14="http://schemas.microsoft.com/office/powerpoint/2010/main" val="9633981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54065E-E66B-E79E-F4FE-01288DAC06EF}"/>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D893ADCD-54FB-FE9A-CE14-61967EED7648}"/>
              </a:ext>
            </a:extLst>
          </p:cNvPr>
          <p:cNvSpPr>
            <a:spLocks noGrp="1"/>
          </p:cNvSpPr>
          <p:nvPr>
            <p:ph type="dt" sz="half" idx="10"/>
          </p:nvPr>
        </p:nvSpPr>
        <p:spPr/>
        <p:txBody>
          <a:bodyPr/>
          <a:lstStyle/>
          <a:p>
            <a:fld id="{AF8FD695-4823-4BE6-81C6-1AF303A507CE}" type="datetimeFigureOut">
              <a:rPr lang="en-GB" smtClean="0"/>
              <a:t>16/07/2025</a:t>
            </a:fld>
            <a:endParaRPr lang="en-GB"/>
          </a:p>
        </p:txBody>
      </p:sp>
      <p:sp>
        <p:nvSpPr>
          <p:cNvPr id="4" name="Footer Placeholder 3">
            <a:extLst>
              <a:ext uri="{FF2B5EF4-FFF2-40B4-BE49-F238E27FC236}">
                <a16:creationId xmlns:a16="http://schemas.microsoft.com/office/drawing/2014/main" id="{03A24FDB-D32D-91C9-03A7-715A213D8DA7}"/>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CA7D9CE9-4B42-39AC-5563-06B8B181C174}"/>
              </a:ext>
            </a:extLst>
          </p:cNvPr>
          <p:cNvSpPr>
            <a:spLocks noGrp="1"/>
          </p:cNvSpPr>
          <p:nvPr>
            <p:ph type="sldNum" sz="quarter" idx="12"/>
          </p:nvPr>
        </p:nvSpPr>
        <p:spPr/>
        <p:txBody>
          <a:bodyPr/>
          <a:lstStyle/>
          <a:p>
            <a:fld id="{8EF92A89-AA04-4F12-BB56-3D72D46A7D40}" type="slidenum">
              <a:rPr lang="en-GB" smtClean="0"/>
              <a:t>‹#›</a:t>
            </a:fld>
            <a:endParaRPr lang="en-GB"/>
          </a:p>
        </p:txBody>
      </p:sp>
    </p:spTree>
    <p:extLst>
      <p:ext uri="{BB962C8B-B14F-4D97-AF65-F5344CB8AC3E}">
        <p14:creationId xmlns:p14="http://schemas.microsoft.com/office/powerpoint/2010/main" val="158302459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BC69B9CF-5D24-F96E-F2CD-45DAE817DAA0}"/>
              </a:ext>
            </a:extLst>
          </p:cNvPr>
          <p:cNvSpPr>
            <a:spLocks noGrp="1"/>
          </p:cNvSpPr>
          <p:nvPr>
            <p:ph type="dt" sz="half" idx="10"/>
          </p:nvPr>
        </p:nvSpPr>
        <p:spPr/>
        <p:txBody>
          <a:bodyPr/>
          <a:lstStyle/>
          <a:p>
            <a:fld id="{AF8FD695-4823-4BE6-81C6-1AF303A507CE}" type="datetimeFigureOut">
              <a:rPr lang="en-GB" smtClean="0"/>
              <a:t>16/07/2025</a:t>
            </a:fld>
            <a:endParaRPr lang="en-GB"/>
          </a:p>
        </p:txBody>
      </p:sp>
      <p:sp>
        <p:nvSpPr>
          <p:cNvPr id="3" name="Footer Placeholder 2">
            <a:extLst>
              <a:ext uri="{FF2B5EF4-FFF2-40B4-BE49-F238E27FC236}">
                <a16:creationId xmlns:a16="http://schemas.microsoft.com/office/drawing/2014/main" id="{36040A83-7F4A-94C4-1212-41132F5FC951}"/>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C8B934E4-4DFA-EF36-F5FF-AC627EAE9FBA}"/>
              </a:ext>
            </a:extLst>
          </p:cNvPr>
          <p:cNvSpPr>
            <a:spLocks noGrp="1"/>
          </p:cNvSpPr>
          <p:nvPr>
            <p:ph type="sldNum" sz="quarter" idx="12"/>
          </p:nvPr>
        </p:nvSpPr>
        <p:spPr/>
        <p:txBody>
          <a:bodyPr/>
          <a:lstStyle/>
          <a:p>
            <a:fld id="{8EF92A89-AA04-4F12-BB56-3D72D46A7D40}" type="slidenum">
              <a:rPr lang="en-GB" smtClean="0"/>
              <a:t>‹#›</a:t>
            </a:fld>
            <a:endParaRPr lang="en-GB"/>
          </a:p>
        </p:txBody>
      </p:sp>
    </p:spTree>
    <p:extLst>
      <p:ext uri="{BB962C8B-B14F-4D97-AF65-F5344CB8AC3E}">
        <p14:creationId xmlns:p14="http://schemas.microsoft.com/office/powerpoint/2010/main" val="27891105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80AD98-FB1F-483C-B3BB-35EA77E0B2B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DA8B5CAF-20B6-77FA-B462-DCCFEDCE092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12567F5D-4E34-8272-EEA0-33799BF15FF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B58DBCC-24B7-00A5-8F8D-F25075901BD6}"/>
              </a:ext>
            </a:extLst>
          </p:cNvPr>
          <p:cNvSpPr>
            <a:spLocks noGrp="1"/>
          </p:cNvSpPr>
          <p:nvPr>
            <p:ph type="dt" sz="half" idx="10"/>
          </p:nvPr>
        </p:nvSpPr>
        <p:spPr/>
        <p:txBody>
          <a:bodyPr/>
          <a:lstStyle/>
          <a:p>
            <a:fld id="{AF8FD695-4823-4BE6-81C6-1AF303A507CE}" type="datetimeFigureOut">
              <a:rPr lang="en-GB" smtClean="0"/>
              <a:t>16/07/2025</a:t>
            </a:fld>
            <a:endParaRPr lang="en-GB"/>
          </a:p>
        </p:txBody>
      </p:sp>
      <p:sp>
        <p:nvSpPr>
          <p:cNvPr id="6" name="Footer Placeholder 5">
            <a:extLst>
              <a:ext uri="{FF2B5EF4-FFF2-40B4-BE49-F238E27FC236}">
                <a16:creationId xmlns:a16="http://schemas.microsoft.com/office/drawing/2014/main" id="{003F37A7-3CEA-BD93-FC56-50F9930F31BF}"/>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2379069D-2AF0-637F-3DE8-775E45FD5FC0}"/>
              </a:ext>
            </a:extLst>
          </p:cNvPr>
          <p:cNvSpPr>
            <a:spLocks noGrp="1"/>
          </p:cNvSpPr>
          <p:nvPr>
            <p:ph type="sldNum" sz="quarter" idx="12"/>
          </p:nvPr>
        </p:nvSpPr>
        <p:spPr/>
        <p:txBody>
          <a:bodyPr/>
          <a:lstStyle/>
          <a:p>
            <a:fld id="{8EF92A89-AA04-4F12-BB56-3D72D46A7D40}" type="slidenum">
              <a:rPr lang="en-GB" smtClean="0"/>
              <a:t>‹#›</a:t>
            </a:fld>
            <a:endParaRPr lang="en-GB"/>
          </a:p>
        </p:txBody>
      </p:sp>
    </p:spTree>
    <p:extLst>
      <p:ext uri="{BB962C8B-B14F-4D97-AF65-F5344CB8AC3E}">
        <p14:creationId xmlns:p14="http://schemas.microsoft.com/office/powerpoint/2010/main" val="336951418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56CFDF-8928-622E-0CCA-3997479FBD8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BDC0CDDD-713B-8332-E632-B5D42DDC52B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DDE2E5B5-43C8-3936-C48D-BD1E187738A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DF0D6CD-E941-9046-CAF8-71BF9D59FECE}"/>
              </a:ext>
            </a:extLst>
          </p:cNvPr>
          <p:cNvSpPr>
            <a:spLocks noGrp="1"/>
          </p:cNvSpPr>
          <p:nvPr>
            <p:ph type="dt" sz="half" idx="10"/>
          </p:nvPr>
        </p:nvSpPr>
        <p:spPr/>
        <p:txBody>
          <a:bodyPr/>
          <a:lstStyle/>
          <a:p>
            <a:fld id="{AF8FD695-4823-4BE6-81C6-1AF303A507CE}" type="datetimeFigureOut">
              <a:rPr lang="en-GB" smtClean="0"/>
              <a:t>16/07/2025</a:t>
            </a:fld>
            <a:endParaRPr lang="en-GB"/>
          </a:p>
        </p:txBody>
      </p:sp>
      <p:sp>
        <p:nvSpPr>
          <p:cNvPr id="6" name="Footer Placeholder 5">
            <a:extLst>
              <a:ext uri="{FF2B5EF4-FFF2-40B4-BE49-F238E27FC236}">
                <a16:creationId xmlns:a16="http://schemas.microsoft.com/office/drawing/2014/main" id="{16F12390-A7AC-6A18-4EEA-73B04BE5291F}"/>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407D1833-E687-85A4-1FE0-8AE3004D0FEB}"/>
              </a:ext>
            </a:extLst>
          </p:cNvPr>
          <p:cNvSpPr>
            <a:spLocks noGrp="1"/>
          </p:cNvSpPr>
          <p:nvPr>
            <p:ph type="sldNum" sz="quarter" idx="12"/>
          </p:nvPr>
        </p:nvSpPr>
        <p:spPr/>
        <p:txBody>
          <a:bodyPr/>
          <a:lstStyle/>
          <a:p>
            <a:fld id="{8EF92A89-AA04-4F12-BB56-3D72D46A7D40}" type="slidenum">
              <a:rPr lang="en-GB" smtClean="0"/>
              <a:t>‹#›</a:t>
            </a:fld>
            <a:endParaRPr lang="en-GB"/>
          </a:p>
        </p:txBody>
      </p:sp>
    </p:spTree>
    <p:extLst>
      <p:ext uri="{BB962C8B-B14F-4D97-AF65-F5344CB8AC3E}">
        <p14:creationId xmlns:p14="http://schemas.microsoft.com/office/powerpoint/2010/main" val="15348896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398029C-62BA-3E01-2B47-428D79DCD6D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F9E5C9EB-EFE7-E301-8605-A8502262973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C75861F2-5CA9-C995-0C87-D002777939C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AF8FD695-4823-4BE6-81C6-1AF303A507CE}" type="datetimeFigureOut">
              <a:rPr lang="en-GB" smtClean="0"/>
              <a:t>16/07/2025</a:t>
            </a:fld>
            <a:endParaRPr lang="en-GB"/>
          </a:p>
        </p:txBody>
      </p:sp>
      <p:sp>
        <p:nvSpPr>
          <p:cNvPr id="5" name="Footer Placeholder 4">
            <a:extLst>
              <a:ext uri="{FF2B5EF4-FFF2-40B4-BE49-F238E27FC236}">
                <a16:creationId xmlns:a16="http://schemas.microsoft.com/office/drawing/2014/main" id="{F9ADEFEA-0DFC-D807-CCFB-751F2D5207D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GB"/>
          </a:p>
        </p:txBody>
      </p:sp>
      <p:sp>
        <p:nvSpPr>
          <p:cNvPr id="6" name="Slide Number Placeholder 5">
            <a:extLst>
              <a:ext uri="{FF2B5EF4-FFF2-40B4-BE49-F238E27FC236}">
                <a16:creationId xmlns:a16="http://schemas.microsoft.com/office/drawing/2014/main" id="{87976E5D-473C-EA59-CA4C-C4A8EA15697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8EF92A89-AA04-4F12-BB56-3D72D46A7D40}" type="slidenum">
              <a:rPr lang="en-GB" smtClean="0"/>
              <a:t>‹#›</a:t>
            </a:fld>
            <a:endParaRPr lang="en-GB"/>
          </a:p>
        </p:txBody>
      </p:sp>
    </p:spTree>
    <p:extLst>
      <p:ext uri="{BB962C8B-B14F-4D97-AF65-F5344CB8AC3E}">
        <p14:creationId xmlns:p14="http://schemas.microsoft.com/office/powerpoint/2010/main" val="244742602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3ECB4C-0938-BE75-631D-51D7FE94A3D6}"/>
              </a:ext>
            </a:extLst>
          </p:cNvPr>
          <p:cNvSpPr>
            <a:spLocks noGrp="1"/>
          </p:cNvSpPr>
          <p:nvPr>
            <p:ph type="ctrTitle"/>
          </p:nvPr>
        </p:nvSpPr>
        <p:spPr/>
        <p:txBody>
          <a:bodyPr/>
          <a:lstStyle/>
          <a:p>
            <a:r>
              <a:rPr lang="en-GB" dirty="0"/>
              <a:t>Matthew 21 v 28 - 32</a:t>
            </a:r>
          </a:p>
        </p:txBody>
      </p:sp>
      <p:sp>
        <p:nvSpPr>
          <p:cNvPr id="3" name="Subtitle 2">
            <a:extLst>
              <a:ext uri="{FF2B5EF4-FFF2-40B4-BE49-F238E27FC236}">
                <a16:creationId xmlns:a16="http://schemas.microsoft.com/office/drawing/2014/main" id="{AF5550D4-FC94-DCC9-1946-45358FFC8BBB}"/>
              </a:ext>
            </a:extLst>
          </p:cNvPr>
          <p:cNvSpPr>
            <a:spLocks noGrp="1"/>
          </p:cNvSpPr>
          <p:nvPr>
            <p:ph type="subTitle" idx="1"/>
          </p:nvPr>
        </p:nvSpPr>
        <p:spPr/>
        <p:txBody>
          <a:bodyPr/>
          <a:lstStyle/>
          <a:p>
            <a:r>
              <a:rPr lang="en-GB" dirty="0"/>
              <a:t>The Parable of the Two Sons</a:t>
            </a:r>
          </a:p>
        </p:txBody>
      </p:sp>
    </p:spTree>
    <p:extLst>
      <p:ext uri="{BB962C8B-B14F-4D97-AF65-F5344CB8AC3E}">
        <p14:creationId xmlns:p14="http://schemas.microsoft.com/office/powerpoint/2010/main" val="408188164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135918-626F-0ECB-974B-B3558E2F8435}"/>
              </a:ext>
            </a:extLst>
          </p:cNvPr>
          <p:cNvSpPr>
            <a:spLocks noGrp="1"/>
          </p:cNvSpPr>
          <p:nvPr>
            <p:ph type="title"/>
          </p:nvPr>
        </p:nvSpPr>
        <p:spPr/>
        <p:txBody>
          <a:bodyPr/>
          <a:lstStyle/>
          <a:p>
            <a:r>
              <a:rPr lang="en-GB" dirty="0"/>
              <a:t>Matthew 21 v 28 – 32 - Introduction</a:t>
            </a:r>
          </a:p>
        </p:txBody>
      </p:sp>
      <p:sp>
        <p:nvSpPr>
          <p:cNvPr id="3" name="Content Placeholder 2">
            <a:extLst>
              <a:ext uri="{FF2B5EF4-FFF2-40B4-BE49-F238E27FC236}">
                <a16:creationId xmlns:a16="http://schemas.microsoft.com/office/drawing/2014/main" id="{37D1C11E-8300-F28E-FE9F-A0EDD68149FE}"/>
              </a:ext>
            </a:extLst>
          </p:cNvPr>
          <p:cNvSpPr>
            <a:spLocks noGrp="1"/>
          </p:cNvSpPr>
          <p:nvPr>
            <p:ph idx="1"/>
          </p:nvPr>
        </p:nvSpPr>
        <p:spPr>
          <a:xfrm>
            <a:off x="838200" y="1393370"/>
            <a:ext cx="10515600" cy="5464630"/>
          </a:xfrm>
        </p:spPr>
        <p:txBody>
          <a:bodyPr>
            <a:normAutofit fontScale="77500" lnSpcReduction="20000"/>
          </a:bodyPr>
          <a:lstStyle/>
          <a:p>
            <a:r>
              <a:rPr lang="en-GB" dirty="0"/>
              <a:t>Jesus has been taking the Jews through an examination of their own hearts both individually and nationally.</a:t>
            </a:r>
          </a:p>
          <a:p>
            <a:r>
              <a:rPr lang="en-GB" dirty="0"/>
              <a:t>They have followed Him all over the land and examined Him as a potential Messiah figure and investigated His claims and miracles.</a:t>
            </a:r>
          </a:p>
          <a:p>
            <a:r>
              <a:rPr lang="en-GB" dirty="0"/>
              <a:t>He has withstood every test, answered every question and confounded them sometimes with His knowledge.</a:t>
            </a:r>
          </a:p>
          <a:p>
            <a:r>
              <a:rPr lang="en-GB" dirty="0"/>
              <a:t>The people have been amazed at His teaching and many of the people have discerned that He is the Messiah, ‘The Son of David’, that they have for centuries been led to expect.</a:t>
            </a:r>
          </a:p>
          <a:p>
            <a:r>
              <a:rPr lang="en-GB" dirty="0"/>
              <a:t>Time and again, He has fulfilled Messianic prophecies involving feats that only God could do.</a:t>
            </a:r>
          </a:p>
          <a:p>
            <a:r>
              <a:rPr lang="en-GB" dirty="0"/>
              <a:t>He has healed the blind, the lame, the deaf, the dumb, cleansed the woman with the issue of blood, raised the dead back to life, healed from afar, taken charge of the weather and fed thousands of people to complete satiation with very meagre provisions twice.</a:t>
            </a:r>
          </a:p>
          <a:p>
            <a:r>
              <a:rPr lang="en-GB" dirty="0"/>
              <a:t>He had entered Jerusalem on a donkey’s colt (fulfilling Zecharia 9 v 9) and had done so on the 10</a:t>
            </a:r>
            <a:r>
              <a:rPr lang="en-GB" baseline="30000" dirty="0"/>
              <a:t>th</a:t>
            </a:r>
            <a:r>
              <a:rPr lang="en-GB" dirty="0"/>
              <a:t> of Nisan (173880 days after the going forth of the decree to rebuild Jerusalem) fulfilling Danial’s prophecy in chapter 9 v 24 and following.</a:t>
            </a:r>
          </a:p>
        </p:txBody>
      </p:sp>
    </p:spTree>
    <p:extLst>
      <p:ext uri="{BB962C8B-B14F-4D97-AF65-F5344CB8AC3E}">
        <p14:creationId xmlns:p14="http://schemas.microsoft.com/office/powerpoint/2010/main" val="415385716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F605F9-1252-0EE2-3270-50C66F07C7CE}"/>
              </a:ext>
            </a:extLst>
          </p:cNvPr>
          <p:cNvSpPr>
            <a:spLocks noGrp="1"/>
          </p:cNvSpPr>
          <p:nvPr>
            <p:ph type="title"/>
          </p:nvPr>
        </p:nvSpPr>
        <p:spPr/>
        <p:txBody>
          <a:bodyPr/>
          <a:lstStyle/>
          <a:p>
            <a:r>
              <a:rPr lang="en-GB" dirty="0"/>
              <a:t>Matthew 21 v 28 – 32 - Introduction</a:t>
            </a:r>
          </a:p>
        </p:txBody>
      </p:sp>
      <p:sp>
        <p:nvSpPr>
          <p:cNvPr id="3" name="Content Placeholder 2">
            <a:extLst>
              <a:ext uri="{FF2B5EF4-FFF2-40B4-BE49-F238E27FC236}">
                <a16:creationId xmlns:a16="http://schemas.microsoft.com/office/drawing/2014/main" id="{FBF00530-7749-D926-6066-71F17CDFBC73}"/>
              </a:ext>
            </a:extLst>
          </p:cNvPr>
          <p:cNvSpPr>
            <a:spLocks noGrp="1"/>
          </p:cNvSpPr>
          <p:nvPr>
            <p:ph idx="1"/>
          </p:nvPr>
        </p:nvSpPr>
        <p:spPr>
          <a:xfrm>
            <a:off x="838200" y="1328056"/>
            <a:ext cx="10515600" cy="5529943"/>
          </a:xfrm>
        </p:spPr>
        <p:txBody>
          <a:bodyPr>
            <a:normAutofit fontScale="77500" lnSpcReduction="20000"/>
          </a:bodyPr>
          <a:lstStyle/>
          <a:p>
            <a:r>
              <a:rPr lang="en-GB" dirty="0"/>
              <a:t>Three years prior to these events, He had miraculously cleansed the Temple in almost exactly the same way as we have recently read (John chapter 2), and here we are, 3-years later, and their hearts have not changed.</a:t>
            </a:r>
          </a:p>
          <a:p>
            <a:r>
              <a:rPr lang="en-GB" dirty="0"/>
              <a:t>He has analogised them with the fig-tree that brings forth no fruit, the curse on the pretentious fig-tree being analogous with the curse on the Jewish Nation.</a:t>
            </a:r>
          </a:p>
          <a:p>
            <a:r>
              <a:rPr lang="en-GB" dirty="0"/>
              <a:t>There was no fruit of righteousness but merely leaves of pomp and ceremony.</a:t>
            </a:r>
          </a:p>
          <a:p>
            <a:r>
              <a:rPr lang="en-GB" dirty="0"/>
              <a:t>That the Nation would soon whither and die because it had the appearance of being fruitful with all its religious pomp and ceremony, but their hearts were far from God.</a:t>
            </a:r>
          </a:p>
          <a:p>
            <a:r>
              <a:rPr lang="en-GB" dirty="0"/>
              <a:t>There had been many attempts to kill Jesus and there was an ongoing plot to try to achieve this.</a:t>
            </a:r>
          </a:p>
          <a:p>
            <a:r>
              <a:rPr lang="en-GB" dirty="0"/>
              <a:t>Anger was particularly high when He spoke against the national pride.</a:t>
            </a:r>
          </a:p>
          <a:p>
            <a:r>
              <a:rPr lang="en-GB" dirty="0"/>
              <a:t>This happened in Luke 4 v 29 after He had reminded them of occasions when God had favoured the Gentiles over the house of Israel.</a:t>
            </a:r>
          </a:p>
          <a:p>
            <a:r>
              <a:rPr lang="en-GB" dirty="0"/>
              <a:t>One could cite several other occasions when they plotted to kill Him: Matthew 12 v 14, John 11 v 53 are just two of them.</a:t>
            </a:r>
          </a:p>
          <a:p>
            <a:r>
              <a:rPr lang="en-GB" dirty="0"/>
              <a:t>So, Jesus is about to upset them again, as He tells two more parables, which are recorded in this chapter.</a:t>
            </a:r>
          </a:p>
          <a:p>
            <a:r>
              <a:rPr lang="en-GB" dirty="0"/>
              <a:t>We are going to look at the first of these this morning – The Parable of the Two Sons</a:t>
            </a:r>
          </a:p>
        </p:txBody>
      </p:sp>
    </p:spTree>
    <p:extLst>
      <p:ext uri="{BB962C8B-B14F-4D97-AF65-F5344CB8AC3E}">
        <p14:creationId xmlns:p14="http://schemas.microsoft.com/office/powerpoint/2010/main" val="367357173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4AC2CF-37AA-4DAA-C241-73456439BF29}"/>
              </a:ext>
            </a:extLst>
          </p:cNvPr>
          <p:cNvSpPr>
            <a:spLocks noGrp="1"/>
          </p:cNvSpPr>
          <p:nvPr>
            <p:ph type="title"/>
          </p:nvPr>
        </p:nvSpPr>
        <p:spPr/>
        <p:txBody>
          <a:bodyPr>
            <a:normAutofit/>
          </a:bodyPr>
          <a:lstStyle/>
          <a:p>
            <a:r>
              <a:rPr lang="en-GB" sz="3600" b="1" dirty="0"/>
              <a:t>Matthew 21 v 28 – 32 – The Parable of the Two Sons</a:t>
            </a:r>
          </a:p>
        </p:txBody>
      </p:sp>
      <p:sp>
        <p:nvSpPr>
          <p:cNvPr id="3" name="Content Placeholder 2">
            <a:extLst>
              <a:ext uri="{FF2B5EF4-FFF2-40B4-BE49-F238E27FC236}">
                <a16:creationId xmlns:a16="http://schemas.microsoft.com/office/drawing/2014/main" id="{101B8BFF-DD61-9F9F-BEFA-143D67E754B9}"/>
              </a:ext>
            </a:extLst>
          </p:cNvPr>
          <p:cNvSpPr>
            <a:spLocks noGrp="1"/>
          </p:cNvSpPr>
          <p:nvPr>
            <p:ph idx="1"/>
          </p:nvPr>
        </p:nvSpPr>
        <p:spPr>
          <a:xfrm>
            <a:off x="838200" y="1338942"/>
            <a:ext cx="10515600" cy="5519057"/>
          </a:xfrm>
        </p:spPr>
        <p:txBody>
          <a:bodyPr>
            <a:normAutofit fontScale="77500" lnSpcReduction="20000"/>
          </a:bodyPr>
          <a:lstStyle/>
          <a:p>
            <a:r>
              <a:rPr lang="en-GB" dirty="0"/>
              <a:t>So, after they tried to trap Him with the question as to whose authority He was operating under when He did all these things, and He deftly placed them in a similar trap with a question of His own, He then spoke what is usually called the Parable of the Two Sons.</a:t>
            </a:r>
          </a:p>
          <a:p>
            <a:r>
              <a:rPr lang="en-GB" dirty="0"/>
              <a:t>We will see that this parable has many similarities with the Parable of the Prodigal Son (Luke 15 v 11 – 32).</a:t>
            </a:r>
          </a:p>
          <a:p>
            <a:r>
              <a:rPr lang="en-GB" dirty="0"/>
              <a:t>We will also see that Jesus skilfully leads them to show that they understand the principles of repentance, but do not apply them to themselves.</a:t>
            </a:r>
          </a:p>
          <a:p>
            <a:r>
              <a:rPr lang="en-GB" dirty="0"/>
              <a:t>He had said He would not tell them upon whose authority He had done all these things and then said, “What do you think?”</a:t>
            </a:r>
          </a:p>
          <a:p>
            <a:r>
              <a:rPr lang="en-GB" dirty="0"/>
              <a:t>It was as though He was in some way consulting them, but, as we will see, He is leading them to answer their own question.</a:t>
            </a:r>
          </a:p>
          <a:p>
            <a:r>
              <a:rPr lang="en-GB" dirty="0"/>
              <a:t>He then paints for them a scenario that was analogous to their own circumstances.</a:t>
            </a:r>
          </a:p>
          <a:p>
            <a:r>
              <a:rPr lang="en-GB" dirty="0"/>
              <a:t>He first describes a son who when asked to go to work in the vineyard, he refuses but later has a change of heart and decides to go and work after all.</a:t>
            </a:r>
          </a:p>
          <a:p>
            <a:r>
              <a:rPr lang="en-GB" dirty="0"/>
              <a:t>He then describes another son, who when asked to go to work, says he will but does not go (leaves but no fruit).</a:t>
            </a:r>
          </a:p>
          <a:p>
            <a:r>
              <a:rPr lang="en-GB" dirty="0"/>
              <a:t>The question then comes, which of the two sons did the will of his father?</a:t>
            </a:r>
          </a:p>
        </p:txBody>
      </p:sp>
    </p:spTree>
    <p:extLst>
      <p:ext uri="{BB962C8B-B14F-4D97-AF65-F5344CB8AC3E}">
        <p14:creationId xmlns:p14="http://schemas.microsoft.com/office/powerpoint/2010/main" val="358696490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FFC5D56-53FE-554B-0B85-76EEF6DF0D2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E9352DA-3C79-5FE4-5AE9-0A825E9E67AC}"/>
              </a:ext>
            </a:extLst>
          </p:cNvPr>
          <p:cNvSpPr>
            <a:spLocks noGrp="1"/>
          </p:cNvSpPr>
          <p:nvPr>
            <p:ph type="title"/>
          </p:nvPr>
        </p:nvSpPr>
        <p:spPr/>
        <p:txBody>
          <a:bodyPr>
            <a:normAutofit/>
          </a:bodyPr>
          <a:lstStyle/>
          <a:p>
            <a:r>
              <a:rPr lang="en-GB" sz="3600" b="1" dirty="0"/>
              <a:t>Matthew 21 v 28 – 32 – The Parable of the Two Sons</a:t>
            </a:r>
          </a:p>
        </p:txBody>
      </p:sp>
      <p:sp>
        <p:nvSpPr>
          <p:cNvPr id="3" name="Content Placeholder 2">
            <a:extLst>
              <a:ext uri="{FF2B5EF4-FFF2-40B4-BE49-F238E27FC236}">
                <a16:creationId xmlns:a16="http://schemas.microsoft.com/office/drawing/2014/main" id="{4D23E7F4-789C-5D0A-C25D-C3B494516D77}"/>
              </a:ext>
            </a:extLst>
          </p:cNvPr>
          <p:cNvSpPr>
            <a:spLocks noGrp="1"/>
          </p:cNvSpPr>
          <p:nvPr>
            <p:ph idx="1"/>
          </p:nvPr>
        </p:nvSpPr>
        <p:spPr>
          <a:xfrm>
            <a:off x="838200" y="1338942"/>
            <a:ext cx="10515600" cy="5519057"/>
          </a:xfrm>
        </p:spPr>
        <p:txBody>
          <a:bodyPr>
            <a:normAutofit fontScale="70000" lnSpcReduction="20000"/>
          </a:bodyPr>
          <a:lstStyle/>
          <a:p>
            <a:r>
              <a:rPr lang="en-GB" dirty="0"/>
              <a:t>So, keep in mind that they had just quizzed Jesus about the authority behind His ministry and from whence it had come.</a:t>
            </a:r>
          </a:p>
          <a:p>
            <a:r>
              <a:rPr lang="en-GB" dirty="0"/>
              <a:t>So, He used the example of children obeying their Father to frame His question.</a:t>
            </a:r>
          </a:p>
          <a:p>
            <a:r>
              <a:rPr lang="en-GB" dirty="0"/>
              <a:t>It is notable that the father was the ultimate family authority figure in Judaism.</a:t>
            </a:r>
          </a:p>
          <a:p>
            <a:r>
              <a:rPr lang="en-GB" dirty="0"/>
              <a:t>Deuteronomy 5 v 16 says:</a:t>
            </a:r>
            <a:br>
              <a:rPr lang="en-GB" dirty="0"/>
            </a:br>
            <a:r>
              <a:rPr lang="en-GB" dirty="0"/>
              <a:t>“Honor your father and your mother, as the LORD your God has commanded you, that your days may be prolonged and that it may go well with you on the land which the LORD your God gives you.”</a:t>
            </a:r>
          </a:p>
          <a:p>
            <a:r>
              <a:rPr lang="en-GB" dirty="0"/>
              <a:t>The implication being that if you disobey your parents, you will not live long in the land and things will not go well with you.</a:t>
            </a:r>
          </a:p>
          <a:p>
            <a:r>
              <a:rPr lang="en-GB" dirty="0"/>
              <a:t>Exodus 21 v 15 and Leviticus 20 v 9 both prescribe severe penalties, including death, for children who are disobedient or curse their parents in some way.</a:t>
            </a:r>
          </a:p>
          <a:p>
            <a:r>
              <a:rPr lang="en-GB" dirty="0"/>
              <a:t>The very idea that a son would refuse the instruction of a father would be anathema to the listeners.</a:t>
            </a:r>
          </a:p>
          <a:p>
            <a:r>
              <a:rPr lang="en-GB" dirty="0"/>
              <a:t>Only one thing would be worse in the realm of disobedience to parents and that would be to say you would do something and then not to do it.</a:t>
            </a:r>
          </a:p>
          <a:p>
            <a:r>
              <a:rPr lang="en-GB" dirty="0"/>
              <a:t>This is why New Testament passages are strong on the matter of obedience to parents (Ephesians 6 v 1 – 3 for example) in which these Old Testament verses are quoted.</a:t>
            </a:r>
          </a:p>
          <a:p>
            <a:r>
              <a:rPr lang="en-GB" dirty="0"/>
              <a:t>Romans 1 v 30 lists disobedience to parents as a grave sin that will keep people under God’s judgement.</a:t>
            </a:r>
          </a:p>
        </p:txBody>
      </p:sp>
    </p:spTree>
    <p:extLst>
      <p:ext uri="{BB962C8B-B14F-4D97-AF65-F5344CB8AC3E}">
        <p14:creationId xmlns:p14="http://schemas.microsoft.com/office/powerpoint/2010/main" val="54296023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F4878EB-ABB9-013F-1486-91B7D8B8674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AC384EF-D3F7-185A-D1D7-331B1994C2C7}"/>
              </a:ext>
            </a:extLst>
          </p:cNvPr>
          <p:cNvSpPr>
            <a:spLocks noGrp="1"/>
          </p:cNvSpPr>
          <p:nvPr>
            <p:ph type="title"/>
          </p:nvPr>
        </p:nvSpPr>
        <p:spPr/>
        <p:txBody>
          <a:bodyPr>
            <a:normAutofit/>
          </a:bodyPr>
          <a:lstStyle/>
          <a:p>
            <a:r>
              <a:rPr lang="en-GB" sz="3600" b="1" dirty="0"/>
              <a:t>Matthew 21 v 28 – 32 – The Parable of the Two Sons</a:t>
            </a:r>
          </a:p>
        </p:txBody>
      </p:sp>
      <p:sp>
        <p:nvSpPr>
          <p:cNvPr id="3" name="Content Placeholder 2">
            <a:extLst>
              <a:ext uri="{FF2B5EF4-FFF2-40B4-BE49-F238E27FC236}">
                <a16:creationId xmlns:a16="http://schemas.microsoft.com/office/drawing/2014/main" id="{D63CD63D-D94A-1053-FE8D-BA9F829C14D9}"/>
              </a:ext>
            </a:extLst>
          </p:cNvPr>
          <p:cNvSpPr>
            <a:spLocks noGrp="1"/>
          </p:cNvSpPr>
          <p:nvPr>
            <p:ph idx="1"/>
          </p:nvPr>
        </p:nvSpPr>
        <p:spPr>
          <a:xfrm>
            <a:off x="838200" y="1338942"/>
            <a:ext cx="10515600" cy="5519057"/>
          </a:xfrm>
        </p:spPr>
        <p:txBody>
          <a:bodyPr>
            <a:normAutofit fontScale="77500" lnSpcReduction="20000"/>
          </a:bodyPr>
          <a:lstStyle/>
          <a:p>
            <a:r>
              <a:rPr lang="en-GB" dirty="0"/>
              <a:t>So, to say ‘no’ to your father is a grave sin and would have caused a sharp intake of breath as the religious Jews considered it.</a:t>
            </a:r>
          </a:p>
          <a:p>
            <a:r>
              <a:rPr lang="en-GB" dirty="0"/>
              <a:t>We must remember that Israel is described as God’s firstborn son in Exodus 4 v 22.</a:t>
            </a:r>
          </a:p>
          <a:p>
            <a:r>
              <a:rPr lang="en-GB" dirty="0"/>
              <a:t>The relationship of God as father to Israel and Israel as children of the divine Father God is also spoken of in 2 Samuel 7 v 14 and 1 Chronicles 17 v 14.</a:t>
            </a:r>
          </a:p>
          <a:p>
            <a:r>
              <a:rPr lang="en-GB" dirty="0"/>
              <a:t>Abraham was also understood to be the father of the Nation, and they revered him as a great father who carried authority from beyond the grave – God was the Father of Abraham, who was in turn the father of Israel was their view.</a:t>
            </a:r>
          </a:p>
          <a:p>
            <a:r>
              <a:rPr lang="en-GB" dirty="0"/>
              <a:t>So, with this understanding, they knew that they should obey the instructions of their Father, almighty God.</a:t>
            </a:r>
          </a:p>
          <a:p>
            <a:r>
              <a:rPr lang="en-GB" dirty="0"/>
              <a:t>The parable would seem to point out to them or to confirm that they were unable or unwilling to see their own faults.</a:t>
            </a:r>
          </a:p>
          <a:p>
            <a:r>
              <a:rPr lang="en-GB" dirty="0"/>
              <a:t>Both of the men in Jesus’ question were sinners – the one who rebelled against his father and the one who made a promise which he did not keep.</a:t>
            </a:r>
          </a:p>
          <a:p>
            <a:r>
              <a:rPr lang="en-GB" dirty="0"/>
              <a:t>However, the first one showed a repentant heart – having pondered upon his actions, he went and worked in the vineyard.</a:t>
            </a:r>
          </a:p>
          <a:p>
            <a:r>
              <a:rPr lang="en-GB" dirty="0"/>
              <a:t>This is a model of true repentance – it is active and does not necessarily involve words but the active change of mind and direction.</a:t>
            </a:r>
          </a:p>
        </p:txBody>
      </p:sp>
    </p:spTree>
    <p:extLst>
      <p:ext uri="{BB962C8B-B14F-4D97-AF65-F5344CB8AC3E}">
        <p14:creationId xmlns:p14="http://schemas.microsoft.com/office/powerpoint/2010/main" val="409023112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6F96B47-61B0-2751-5ED1-72F17FBD210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A37D69C-0242-C300-8C34-535B487BED8F}"/>
              </a:ext>
            </a:extLst>
          </p:cNvPr>
          <p:cNvSpPr>
            <a:spLocks noGrp="1"/>
          </p:cNvSpPr>
          <p:nvPr>
            <p:ph type="title"/>
          </p:nvPr>
        </p:nvSpPr>
        <p:spPr/>
        <p:txBody>
          <a:bodyPr>
            <a:normAutofit/>
          </a:bodyPr>
          <a:lstStyle/>
          <a:p>
            <a:r>
              <a:rPr lang="en-GB" sz="3600" b="1" dirty="0"/>
              <a:t>Matthew 21 v 28 – 32 – The Parable of the Two Sons</a:t>
            </a:r>
          </a:p>
        </p:txBody>
      </p:sp>
      <p:sp>
        <p:nvSpPr>
          <p:cNvPr id="3" name="Content Placeholder 2">
            <a:extLst>
              <a:ext uri="{FF2B5EF4-FFF2-40B4-BE49-F238E27FC236}">
                <a16:creationId xmlns:a16="http://schemas.microsoft.com/office/drawing/2014/main" id="{B0947227-2AA9-011D-44D0-D56111A79E9F}"/>
              </a:ext>
            </a:extLst>
          </p:cNvPr>
          <p:cNvSpPr>
            <a:spLocks noGrp="1"/>
          </p:cNvSpPr>
          <p:nvPr>
            <p:ph idx="1"/>
          </p:nvPr>
        </p:nvSpPr>
        <p:spPr>
          <a:xfrm>
            <a:off x="838200" y="1338942"/>
            <a:ext cx="10515600" cy="5519057"/>
          </a:xfrm>
        </p:spPr>
        <p:txBody>
          <a:bodyPr>
            <a:normAutofit fontScale="77500" lnSpcReduction="20000"/>
          </a:bodyPr>
          <a:lstStyle/>
          <a:p>
            <a:r>
              <a:rPr lang="en-GB" dirty="0"/>
              <a:t>Repentance is a much-misunderstood concept.</a:t>
            </a:r>
          </a:p>
          <a:p>
            <a:r>
              <a:rPr lang="en-GB" dirty="0"/>
              <a:t>It is often thought of as being ‘sorry’ for particular sins, but in reality ,it is a change of heart and mind – a U-turn.</a:t>
            </a:r>
          </a:p>
          <a:p>
            <a:r>
              <a:rPr lang="en-GB" dirty="0"/>
              <a:t>The repentance required of believers is to turn from unbelief to belief or from a direction away from God to a direction towards Him.</a:t>
            </a:r>
          </a:p>
          <a:p>
            <a:r>
              <a:rPr lang="en-GB" dirty="0"/>
              <a:t>Immediately the Jews utter their answer – “the first” – He says to them “Truly I say to you that the tax collectors and prostitutes will get into the kingdom of God before you” (this implies that the way is not barred to them – was Nicodemus one of those who got in?).</a:t>
            </a:r>
          </a:p>
          <a:p>
            <a:r>
              <a:rPr lang="en-GB" dirty="0"/>
              <a:t>No wonder they took offence – He had told them that the most immoral members of their society were better than them – these who were always holier </a:t>
            </a:r>
            <a:r>
              <a:rPr lang="en-GB"/>
              <a:t>than thou.</a:t>
            </a:r>
            <a:endParaRPr lang="en-GB" dirty="0"/>
          </a:p>
          <a:p>
            <a:r>
              <a:rPr lang="en-GB" dirty="0"/>
              <a:t>They had done the most morally bankrupt things and had no sign of remorse or repentance.</a:t>
            </a:r>
          </a:p>
          <a:p>
            <a:r>
              <a:rPr lang="en-GB" dirty="0"/>
              <a:t>He drew attention to the fact that when they were under the preaching of John (the Baptist), they (the tax gatherers and prostitutes) had repented.</a:t>
            </a:r>
          </a:p>
          <a:p>
            <a:r>
              <a:rPr lang="en-GB" dirty="0"/>
              <a:t>However, these religious leaders of the Jews had not believed John’s preaching, had accused Jesus of working in the power of Satan (Matthew 12) and were, because of their refusal to repent, considered worse than the tax collectors and the prostitutes that, when they thought it over, repented.</a:t>
            </a:r>
          </a:p>
        </p:txBody>
      </p:sp>
    </p:spTree>
    <p:extLst>
      <p:ext uri="{BB962C8B-B14F-4D97-AF65-F5344CB8AC3E}">
        <p14:creationId xmlns:p14="http://schemas.microsoft.com/office/powerpoint/2010/main" val="123307592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032E2EF-74D2-01F5-2894-D130DB4E58A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6C0B3D6-300F-35C1-44AF-15D12E856005}"/>
              </a:ext>
            </a:extLst>
          </p:cNvPr>
          <p:cNvSpPr>
            <a:spLocks noGrp="1"/>
          </p:cNvSpPr>
          <p:nvPr>
            <p:ph type="title"/>
          </p:nvPr>
        </p:nvSpPr>
        <p:spPr/>
        <p:txBody>
          <a:bodyPr>
            <a:normAutofit/>
          </a:bodyPr>
          <a:lstStyle/>
          <a:p>
            <a:r>
              <a:rPr lang="en-GB" sz="3600" b="1" dirty="0"/>
              <a:t>Matthew 21 v 28 – 32 – The Parable of the Two Sons</a:t>
            </a:r>
          </a:p>
        </p:txBody>
      </p:sp>
      <p:sp>
        <p:nvSpPr>
          <p:cNvPr id="3" name="Content Placeholder 2">
            <a:extLst>
              <a:ext uri="{FF2B5EF4-FFF2-40B4-BE49-F238E27FC236}">
                <a16:creationId xmlns:a16="http://schemas.microsoft.com/office/drawing/2014/main" id="{E434FB35-B826-35DE-8206-F55F62E88020}"/>
              </a:ext>
            </a:extLst>
          </p:cNvPr>
          <p:cNvSpPr>
            <a:spLocks noGrp="1"/>
          </p:cNvSpPr>
          <p:nvPr>
            <p:ph idx="1"/>
          </p:nvPr>
        </p:nvSpPr>
        <p:spPr>
          <a:xfrm>
            <a:off x="838200" y="1338942"/>
            <a:ext cx="10515600" cy="5519057"/>
          </a:xfrm>
        </p:spPr>
        <p:txBody>
          <a:bodyPr>
            <a:normAutofit fontScale="77500" lnSpcReduction="20000"/>
          </a:bodyPr>
          <a:lstStyle/>
          <a:p>
            <a:r>
              <a:rPr lang="en-GB" dirty="0"/>
              <a:t>“For John came to you in the way of righteousness and you did not believe him; but the tax collectors and prostitutes did believe him; and you, seeing this, did not even feel remorse afterward so as to believe him”. </a:t>
            </a:r>
          </a:p>
          <a:p>
            <a:r>
              <a:rPr lang="en-GB" dirty="0"/>
              <a:t>Tax collectors were the most reviled of citizens.</a:t>
            </a:r>
          </a:p>
          <a:p>
            <a:r>
              <a:rPr lang="en-GB" dirty="0"/>
              <a:t>Jesus has taken them back to their relationship with John the Baptist and whether his baptism was from man or from Heaven.</a:t>
            </a:r>
          </a:p>
          <a:p>
            <a:r>
              <a:rPr lang="en-GB" dirty="0"/>
              <a:t>He is skilfully making them answer the question they had asked Him earlier in the chapter, “on whose authority are you doing these things?”</a:t>
            </a:r>
          </a:p>
          <a:p>
            <a:r>
              <a:rPr lang="en-GB" dirty="0"/>
              <a:t>It was John the Baptist, as the last and greatest prophet of the Old Testament, who had identified Jesus as the long-awaited Messiah.</a:t>
            </a:r>
          </a:p>
          <a:p>
            <a:r>
              <a:rPr lang="en-GB" dirty="0"/>
              <a:t>He had also identified the Scribes and the Pharisees as ‘a brood of vipers’ (Matthew 3 v 7).</a:t>
            </a:r>
          </a:p>
          <a:p>
            <a:r>
              <a:rPr lang="en-GB" dirty="0"/>
              <a:t>Their reaction to and relationship with John directly affects their perception of Jesus.</a:t>
            </a:r>
          </a:p>
          <a:p>
            <a:r>
              <a:rPr lang="en-GB" dirty="0"/>
              <a:t>In both cases, they did not like either John or Jesus, as they had called out the religious Jews for their dishonesty and corruption.</a:t>
            </a:r>
          </a:p>
          <a:p>
            <a:r>
              <a:rPr lang="en-GB" dirty="0"/>
              <a:t>John was a Prophet of God, and he confirmed where Jesus had received His authority from: it was from God, which they would have known had they listened to John and followed their own teaching.</a:t>
            </a:r>
          </a:p>
        </p:txBody>
      </p:sp>
    </p:spTree>
    <p:extLst>
      <p:ext uri="{BB962C8B-B14F-4D97-AF65-F5344CB8AC3E}">
        <p14:creationId xmlns:p14="http://schemas.microsoft.com/office/powerpoint/2010/main" val="156908764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8778008-6C47-E68B-6659-7A8919E88EB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1BE977B-0679-23C6-801A-B0BD493E2C5F}"/>
              </a:ext>
            </a:extLst>
          </p:cNvPr>
          <p:cNvSpPr>
            <a:spLocks noGrp="1"/>
          </p:cNvSpPr>
          <p:nvPr>
            <p:ph type="title"/>
          </p:nvPr>
        </p:nvSpPr>
        <p:spPr/>
        <p:txBody>
          <a:bodyPr>
            <a:normAutofit/>
          </a:bodyPr>
          <a:lstStyle/>
          <a:p>
            <a:r>
              <a:rPr lang="en-GB" sz="3600" b="1" dirty="0"/>
              <a:t>Matthew 21 v 28 – 32 – The Parable of the Two Sons</a:t>
            </a:r>
          </a:p>
        </p:txBody>
      </p:sp>
      <p:sp>
        <p:nvSpPr>
          <p:cNvPr id="3" name="Content Placeholder 2">
            <a:extLst>
              <a:ext uri="{FF2B5EF4-FFF2-40B4-BE49-F238E27FC236}">
                <a16:creationId xmlns:a16="http://schemas.microsoft.com/office/drawing/2014/main" id="{CF21BA60-DE69-CE3C-9688-2151DE88C4ED}"/>
              </a:ext>
            </a:extLst>
          </p:cNvPr>
          <p:cNvSpPr>
            <a:spLocks noGrp="1"/>
          </p:cNvSpPr>
          <p:nvPr>
            <p:ph idx="1"/>
          </p:nvPr>
        </p:nvSpPr>
        <p:spPr>
          <a:xfrm>
            <a:off x="272143" y="1338942"/>
            <a:ext cx="11636828" cy="5519057"/>
          </a:xfrm>
        </p:spPr>
        <p:txBody>
          <a:bodyPr>
            <a:normAutofit fontScale="77500" lnSpcReduction="20000"/>
          </a:bodyPr>
          <a:lstStyle/>
          <a:p>
            <a:r>
              <a:rPr lang="en-GB" sz="2400" b="1" dirty="0"/>
              <a:t>Application</a:t>
            </a:r>
          </a:p>
          <a:p>
            <a:r>
              <a:rPr lang="en-GB" sz="2400" dirty="0"/>
              <a:t>This passage seems to centre around God’s discipline, whether aimed at individuals or, as in this case, a Nation. We must welcome discipline. Verse 45 tells us that they knew Jesus was speaking of them, but they were unrepentant.</a:t>
            </a:r>
          </a:p>
          <a:p>
            <a:r>
              <a:rPr lang="en-GB" sz="2400" dirty="0"/>
              <a:t>Hebrews 12 v 4 – 11 says:</a:t>
            </a:r>
          </a:p>
          <a:p>
            <a:pPr marL="457200" lvl="1" indent="0">
              <a:buNone/>
            </a:pPr>
            <a:r>
              <a:rPr lang="en-GB" dirty="0"/>
              <a:t>          4 You have not yet resisted to the point of shedding blood in your striving against sin; </a:t>
            </a:r>
          </a:p>
          <a:p>
            <a:pPr marL="457200" lvl="1" indent="0">
              <a:buNone/>
            </a:pPr>
            <a:r>
              <a:rPr lang="en-GB" dirty="0"/>
              <a:t>          5  and you have forgotten the exhortation which is addressed to you as sons, </a:t>
            </a:r>
          </a:p>
          <a:p>
            <a:pPr marL="457200" lvl="1" indent="0">
              <a:buNone/>
            </a:pPr>
            <a:r>
              <a:rPr lang="en-GB" dirty="0"/>
              <a:t>         “MY SON, DO NOT REGARD LIGHTLY THE DISCIPLINE OF THE LORD, </a:t>
            </a:r>
          </a:p>
          <a:p>
            <a:pPr marL="457200" lvl="1" indent="0">
              <a:buNone/>
            </a:pPr>
            <a:r>
              <a:rPr lang="en-GB" dirty="0"/>
              <a:t>         NOR FAINT WHEN YOU ARE REPROVED BY HIM; </a:t>
            </a:r>
          </a:p>
          <a:p>
            <a:pPr marL="457200" lvl="1" indent="0">
              <a:buNone/>
            </a:pPr>
            <a:r>
              <a:rPr lang="en-GB" dirty="0"/>
              <a:t>          6  FOR THOSE WHOM THE LORD LOVES HE DISCIPLINES, </a:t>
            </a:r>
          </a:p>
          <a:p>
            <a:pPr marL="457200" lvl="1" indent="0">
              <a:buNone/>
            </a:pPr>
            <a:r>
              <a:rPr lang="en-GB" dirty="0"/>
              <a:t>         AND HE SCOURGES EVERY SON WHOM HE RECEIVES.” </a:t>
            </a:r>
          </a:p>
          <a:p>
            <a:pPr marL="457200" lvl="1" indent="0">
              <a:buNone/>
            </a:pPr>
            <a:r>
              <a:rPr lang="en-GB" dirty="0"/>
              <a:t>          7 It is for discipline that you endure; God deals with you as with sons; for what son is 	there whom his father does not discipline? </a:t>
            </a:r>
          </a:p>
          <a:p>
            <a:pPr marL="457200" lvl="1" indent="0">
              <a:buNone/>
            </a:pPr>
            <a:r>
              <a:rPr lang="en-GB" dirty="0"/>
              <a:t>          8 But if you are without discipline, of which all have become partakers, then you are 	illegitimate children and not sons. </a:t>
            </a:r>
          </a:p>
          <a:p>
            <a:pPr marL="457200" lvl="1" indent="0">
              <a:buNone/>
            </a:pPr>
            <a:r>
              <a:rPr lang="en-GB" dirty="0"/>
              <a:t>          9 Furthermore, we had earthly fathers to discipline us, and we respected them; shall 	we not much rather be subject to the Father of spirits, and live? </a:t>
            </a:r>
          </a:p>
          <a:p>
            <a:pPr marL="457200" lvl="1" indent="0">
              <a:buNone/>
            </a:pPr>
            <a:r>
              <a:rPr lang="en-GB" dirty="0"/>
              <a:t>          10      For they disciplined us for a short time as seemed best to them, but He 	disciplines us for our good, so that we may share His holiness. </a:t>
            </a:r>
          </a:p>
          <a:p>
            <a:pPr marL="457200" lvl="1" indent="0">
              <a:buNone/>
            </a:pPr>
            <a:r>
              <a:rPr lang="en-GB" dirty="0"/>
              <a:t>          11      All discipline for the moment seems not to be joyful, but sorrowful; yet to those 	who have been trained by it, afterwards it yields the peaceful fruit of righteousness. </a:t>
            </a:r>
          </a:p>
        </p:txBody>
      </p:sp>
    </p:spTree>
    <p:extLst>
      <p:ext uri="{BB962C8B-B14F-4D97-AF65-F5344CB8AC3E}">
        <p14:creationId xmlns:p14="http://schemas.microsoft.com/office/powerpoint/2010/main" val="82471315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5101</TotalTime>
  <Words>2128</Words>
  <Application>Microsoft Office PowerPoint</Application>
  <PresentationFormat>Widescreen</PresentationFormat>
  <Paragraphs>86</Paragraphs>
  <Slides>9</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9</vt:i4>
      </vt:variant>
    </vt:vector>
  </HeadingPairs>
  <TitlesOfParts>
    <vt:vector size="13" baseType="lpstr">
      <vt:lpstr>Aptos</vt:lpstr>
      <vt:lpstr>Aptos Display</vt:lpstr>
      <vt:lpstr>Arial</vt:lpstr>
      <vt:lpstr>Office Theme</vt:lpstr>
      <vt:lpstr>Matthew 21 v 28 - 32</vt:lpstr>
      <vt:lpstr>Matthew 21 v 28 – 32 - Introduction</vt:lpstr>
      <vt:lpstr>Matthew 21 v 28 – 32 - Introduction</vt:lpstr>
      <vt:lpstr>Matthew 21 v 28 – 32 – The Parable of the Two Sons</vt:lpstr>
      <vt:lpstr>Matthew 21 v 28 – 32 – The Parable of the Two Sons</vt:lpstr>
      <vt:lpstr>Matthew 21 v 28 – 32 – The Parable of the Two Sons</vt:lpstr>
      <vt:lpstr>Matthew 21 v 28 – 32 – The Parable of the Two Sons</vt:lpstr>
      <vt:lpstr>Matthew 21 v 28 – 32 – The Parable of the Two Sons</vt:lpstr>
      <vt:lpstr>Matthew 21 v 28 – 32 – The Parable of the Two Sons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Ray Kelly</dc:creator>
  <cp:lastModifiedBy>Ray Kelly</cp:lastModifiedBy>
  <cp:revision>1</cp:revision>
  <dcterms:created xsi:type="dcterms:W3CDTF">2025-07-16T06:22:22Z</dcterms:created>
  <dcterms:modified xsi:type="dcterms:W3CDTF">2025-07-19T19:23:33Z</dcterms:modified>
</cp:coreProperties>
</file>