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66" r:id="rId4"/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4B25B-F79E-467D-AB5D-26F5305AE604}" v="2" dt="2026-05-16T16:08:23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 Kelly" userId="fe8bf2b6eea63579" providerId="LiveId" clId="{B98B9D12-8AEB-4359-BED4-D52F3681A5A0}"/>
    <pc:docChg chg="addSld modSld sldOrd">
      <pc:chgData name="Ray Kelly" userId="fe8bf2b6eea63579" providerId="LiveId" clId="{B98B9D12-8AEB-4359-BED4-D52F3681A5A0}" dt="2026-05-16T16:08:38.002" v="6"/>
      <pc:docMkLst>
        <pc:docMk/>
      </pc:docMkLst>
      <pc:sldChg chg="delSp add ord setBg delDesignElem">
        <pc:chgData name="Ray Kelly" userId="fe8bf2b6eea63579" providerId="LiveId" clId="{B98B9D12-8AEB-4359-BED4-D52F3681A5A0}" dt="2026-05-16T16:08:38.002" v="6"/>
        <pc:sldMkLst>
          <pc:docMk/>
          <pc:sldMk cId="2948930235" sldId="275"/>
        </pc:sldMkLst>
        <pc:spChg chg="del">
          <ac:chgData name="Ray Kelly" userId="fe8bf2b6eea63579" providerId="LiveId" clId="{B98B9D12-8AEB-4359-BED4-D52F3681A5A0}" dt="2026-05-16T16:07:49.682" v="1"/>
          <ac:spMkLst>
            <pc:docMk/>
            <pc:sldMk cId="2948930235" sldId="275"/>
            <ac:spMk id="8" creationId="{AB8C311F-7253-4AED-9701-7FC0708C41C7}"/>
          </ac:spMkLst>
        </pc:spChg>
        <pc:spChg chg="del">
          <ac:chgData name="Ray Kelly" userId="fe8bf2b6eea63579" providerId="LiveId" clId="{B98B9D12-8AEB-4359-BED4-D52F3681A5A0}" dt="2026-05-16T16:07:49.682" v="1"/>
          <ac:spMkLst>
            <pc:docMk/>
            <pc:sldMk cId="2948930235" sldId="275"/>
            <ac:spMk id="10" creationId="{E2384209-CB15-4CDF-9D31-C44FD9A3F20D}"/>
          </ac:spMkLst>
        </pc:spChg>
        <pc:spChg chg="del">
          <ac:chgData name="Ray Kelly" userId="fe8bf2b6eea63579" providerId="LiveId" clId="{B98B9D12-8AEB-4359-BED4-D52F3681A5A0}" dt="2026-05-16T16:07:49.682" v="1"/>
          <ac:spMkLst>
            <pc:docMk/>
            <pc:sldMk cId="2948930235" sldId="275"/>
            <ac:spMk id="12" creationId="{2633B3B5-CC90-43F0-8714-D31D1F3F0209}"/>
          </ac:spMkLst>
        </pc:spChg>
        <pc:spChg chg="del">
          <ac:chgData name="Ray Kelly" userId="fe8bf2b6eea63579" providerId="LiveId" clId="{B98B9D12-8AEB-4359-BED4-D52F3681A5A0}" dt="2026-05-16T16:07:49.682" v="1"/>
          <ac:spMkLst>
            <pc:docMk/>
            <pc:sldMk cId="2948930235" sldId="275"/>
            <ac:spMk id="14" creationId="{A8D57A06-A426-446D-B02C-A2DC6B62E45E}"/>
          </ac:spMkLst>
        </pc:spChg>
      </pc:sldChg>
      <pc:sldChg chg="add ord">
        <pc:chgData name="Ray Kelly" userId="fe8bf2b6eea63579" providerId="LiveId" clId="{B98B9D12-8AEB-4359-BED4-D52F3681A5A0}" dt="2026-05-16T16:08:32.249" v="4"/>
        <pc:sldMkLst>
          <pc:docMk/>
          <pc:sldMk cId="3501459610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EDF5-C72C-17E8-26CF-2A75F16E0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CD767-BD71-ACB5-A6BA-03C707B5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E1765-B61D-73C6-FF87-1CF7A839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C7A1-4814-40E4-AECD-54CD33C52A75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35FDA-9D83-03B6-D7FD-ED743E07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6E4EE-1D3E-8931-0D1E-299350F4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310-BA18-4224-8DB8-4075E9AC2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58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FADF-2A28-9949-70D0-CCD4BFC9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ED421-F869-0FC2-05D7-05E4074AC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9D0AB-26A6-5708-81CC-71868CAD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C7A1-4814-40E4-AECD-54CD33C52A75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EDDE0-6FAB-8505-E074-C6DD0F083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8701F-1B47-ED7A-8E61-42C5F91D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310-BA18-4224-8DB8-4075E9AC2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13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CF47F4-B39A-337C-BB99-86A103241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3A0C8-F3ED-C8AC-6E5D-36F38A133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9BC3E-41D9-441D-7716-662F0668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C7A1-4814-40E4-AECD-54CD33C52A75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A6403-4BEA-A187-42CB-7FFE2358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8CFF8-FB26-F3E0-5F8C-C594A638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310-BA18-4224-8DB8-4075E9AC2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93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99E50-2D00-E129-C11B-101BA785F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54329-6585-DB01-AB65-8325AA7EE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CCF16-1229-4895-18AD-33292272C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C7A1-4814-40E4-AECD-54CD33C52A75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56597-2EC9-4FAC-43B6-B031C305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A0ED9-CA34-B8DD-9414-7BB35EB74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310-BA18-4224-8DB8-4075E9AC2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64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240FA-9B6C-F921-825F-9CD40445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6CF5C-60F8-1C13-637E-904F21994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907DC-5BAD-1794-1E35-D8F3F148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C7A1-4814-40E4-AECD-54CD33C52A75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92202-740C-AF17-ADAA-8ECF37C8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5A28A-677C-03E6-ED00-8B23C650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310-BA18-4224-8DB8-4075E9AC2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6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7570-7B68-B03C-452B-9F317609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91933-7E63-A501-94B3-16AC81A59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31C8D-02F0-052F-B12C-A5CAD3967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8DF73-0DD3-3AC8-8290-B4FC436A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C7A1-4814-40E4-AECD-54CD33C52A75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5C03E-B6E0-10DB-E927-DF1DB1D3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453DC-88F7-C10B-08EB-E2A0F833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310-BA18-4224-8DB8-4075E9AC2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63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BBF44-6AE6-4BAF-2D57-D69109AE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36C69-B74E-ACFE-956A-551AD32EB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9B64F-6713-2D78-73DE-6F429D184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E59A-3921-D8A2-7FB8-0482458A7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FEF2A-A56C-2768-DAB6-A34F6B058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0ECC7-8EB3-3FB2-C3C7-CD7C3C22F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C7A1-4814-40E4-AECD-54CD33C52A75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8E4CC9-8388-3560-1EFE-6F86F1308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0096B4-AE77-D817-1D6D-0ED1D9DC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310-BA18-4224-8DB8-4075E9AC2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40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ADAE-FD59-6387-09CA-57F35625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7B03B-DA97-E43F-913C-E2E51A12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C7A1-4814-40E4-AECD-54CD33C52A75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B0B41-3081-1719-35FD-0E6B68AF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43A9F-639A-4C1A-0B96-AA3F4990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310-BA18-4224-8DB8-4075E9AC2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18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86F8FE-776E-22EB-912D-85E61DEEF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C7A1-4814-40E4-AECD-54CD33C52A75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51E61-0351-0630-6AAE-0D68A650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8F96C-F62A-75D8-A6F3-0095173E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310-BA18-4224-8DB8-4075E9AC2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11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43319-6FFE-F1DC-D227-666AB0AE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45CDA-E9E3-F1A4-7FA2-7E752C6BD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493D3-AA56-F6CF-D927-F80BD4890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8C684-7C76-99F3-EEDD-7E7FB0B4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C7A1-4814-40E4-AECD-54CD33C52A75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63A95-A71D-344F-CCD0-4D8A5615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28ADE-CD42-02AE-DDF7-94EC5975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310-BA18-4224-8DB8-4075E9AC2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28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60AB-F6E8-8EC2-D807-64970BF4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D4B1D-DECC-FCFC-A1F4-CE437E73D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40CBD-917C-4E03-90A9-208B1881E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65357-697A-0D26-E222-A67C460F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C7A1-4814-40E4-AECD-54CD33C52A75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ACF6F-4A2B-149C-E833-205BEB42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19937-C55F-3BC9-0F12-FA3FE3BA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310-BA18-4224-8DB8-4075E9AC2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49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CEEC82-CD6C-B54B-1C99-C7C0D87D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4DD96-EA26-2A90-1BE8-745D85AD6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D0299-5F21-05E9-E4E6-3725C945B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E9C7A1-4814-40E4-AECD-54CD33C52A75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7B72-6D9F-E8BB-FE7C-FE0A5818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19F0E-F48A-70B7-9A39-AEC89FD2D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AB310-BA18-4224-8DB8-4075E9AC20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22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2D5D4-4B5C-038E-EF54-6243146F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05637"/>
            <a:ext cx="11277600" cy="50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3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ewish Feasts Holidays Messianic Jewish Bible Institute The Feast of ...">
            <a:extLst>
              <a:ext uri="{FF2B5EF4-FFF2-40B4-BE49-F238E27FC236}">
                <a16:creationId xmlns:a16="http://schemas.microsoft.com/office/drawing/2014/main" id="{C19D0B36-EEC7-CD07-C4C7-EA83FAA60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77" y="47228"/>
            <a:ext cx="8938021" cy="681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5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wish Feasts">
            <a:extLst>
              <a:ext uri="{FF2B5EF4-FFF2-40B4-BE49-F238E27FC236}">
                <a16:creationId xmlns:a16="http://schemas.microsoft.com/office/drawing/2014/main" id="{D694AC32-2140-7665-22EA-52130B16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0"/>
            <a:ext cx="10320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01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ofar and Trumpet – Bible.org Blogs">
            <a:extLst>
              <a:ext uri="{FF2B5EF4-FFF2-40B4-BE49-F238E27FC236}">
                <a16:creationId xmlns:a16="http://schemas.microsoft.com/office/drawing/2014/main" id="{1E97399E-2B0F-0890-A39A-08BD851DF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37" y="97401"/>
            <a:ext cx="6286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BD89D2-F0CC-737D-E7BB-4C29C1B26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50" y="2645716"/>
            <a:ext cx="5420588" cy="42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2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C063175DF504CA88AF12C082CE016" ma:contentTypeVersion="13" ma:contentTypeDescription="Create a new document." ma:contentTypeScope="" ma:versionID="64f03cd6e5b92c2f5bd7bebabcbc328d">
  <xsd:schema xmlns:xsd="http://www.w3.org/2001/XMLSchema" xmlns:xs="http://www.w3.org/2001/XMLSchema" xmlns:p="http://schemas.microsoft.com/office/2006/metadata/properties" xmlns:ns2="7ab12f3f-b477-4c7f-9cbe-aef27c735382" xmlns:ns3="5131ba02-836f-4279-86cc-66acb1037933" targetNamespace="http://schemas.microsoft.com/office/2006/metadata/properties" ma:root="true" ma:fieldsID="e96677c5e04fda60252d3329f8b1b617" ns2:_="" ns3:_="">
    <xsd:import namespace="7ab12f3f-b477-4c7f-9cbe-aef27c735382"/>
    <xsd:import namespace="5131ba02-836f-4279-86cc-66acb10379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12f3f-b477-4c7f-9cbe-aef27c735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b8bac6c-3eee-4b58-a120-65eda34c00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1ba02-836f-4279-86cc-66acb103793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380f19-97b3-413f-b378-67e6821b60bd}" ma:internalName="TaxCatchAll" ma:showField="CatchAllData" ma:web="5131ba02-836f-4279-86cc-66acb1037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31ba02-836f-4279-86cc-66acb1037933" xsi:nil="true"/>
    <lcf76f155ced4ddcb4097134ff3c332f xmlns="7ab12f3f-b477-4c7f-9cbe-aef27c73538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B5CD2F-CC7C-414E-9D09-3AEBA61B00CB}"/>
</file>

<file path=customXml/itemProps2.xml><?xml version="1.0" encoding="utf-8"?>
<ds:datastoreItem xmlns:ds="http://schemas.openxmlformats.org/officeDocument/2006/customXml" ds:itemID="{19CA66D0-1B7B-48C2-8DBE-550528ADF373}"/>
</file>

<file path=customXml/itemProps3.xml><?xml version="1.0" encoding="utf-8"?>
<ds:datastoreItem xmlns:ds="http://schemas.openxmlformats.org/officeDocument/2006/customXml" ds:itemID="{D5512626-599B-46B9-AC4C-357245F300A4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 Kelly</dc:creator>
  <cp:lastModifiedBy>Ray Kelly</cp:lastModifiedBy>
  <cp:revision>1</cp:revision>
  <dcterms:created xsi:type="dcterms:W3CDTF">2026-05-15T18:49:52Z</dcterms:created>
  <dcterms:modified xsi:type="dcterms:W3CDTF">2026-05-16T16:08:43Z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0x010100EB2C063175DF504CA88AF12C082CE016</vt:lpwstr>
  </property>
</Properties>
</file>