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20" autoAdjust="0"/>
    <p:restoredTop sz="94660"/>
  </p:normalViewPr>
  <p:slideViewPr>
    <p:cSldViewPr snapToGrid="0">
      <p:cViewPr varScale="1">
        <p:scale>
          <a:sx n="75" d="100"/>
          <a:sy n="75" d="100"/>
        </p:scale>
        <p:origin x="902"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2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y Kelly" userId="fe8bf2b6eea63579" providerId="LiveId" clId="{B98B9D12-8AEB-4359-BED4-D52F3681A5A0}"/>
    <pc:docChg chg="undo custSel addSld modSld sldOrd">
      <pc:chgData name="Ray Kelly" userId="fe8bf2b6eea63579" providerId="LiveId" clId="{B98B9D12-8AEB-4359-BED4-D52F3681A5A0}" dt="2026-09-05T20:24:21.587" v="12482" actId="255"/>
      <pc:docMkLst>
        <pc:docMk/>
      </pc:docMkLst>
      <pc:sldChg chg="modSp mod">
        <pc:chgData name="Ray Kelly" userId="fe8bf2b6eea63579" providerId="LiveId" clId="{B98B9D12-8AEB-4359-BED4-D52F3681A5A0}" dt="2026-08-24T05:35:52.337" v="41" actId="20577"/>
        <pc:sldMkLst>
          <pc:docMk/>
          <pc:sldMk cId="1672539550" sldId="256"/>
        </pc:sldMkLst>
        <pc:spChg chg="mod">
          <ac:chgData name="Ray Kelly" userId="fe8bf2b6eea63579" providerId="LiveId" clId="{B98B9D12-8AEB-4359-BED4-D52F3681A5A0}" dt="2026-08-24T05:35:40.757" v="10" actId="20577"/>
          <ac:spMkLst>
            <pc:docMk/>
            <pc:sldMk cId="1672539550" sldId="256"/>
            <ac:spMk id="2" creationId="{029A0FFA-CF2D-1934-89F4-C16420F18E7F}"/>
          </ac:spMkLst>
        </pc:spChg>
        <pc:spChg chg="mod">
          <ac:chgData name="Ray Kelly" userId="fe8bf2b6eea63579" providerId="LiveId" clId="{B98B9D12-8AEB-4359-BED4-D52F3681A5A0}" dt="2026-08-24T05:35:52.337" v="41" actId="20577"/>
          <ac:spMkLst>
            <pc:docMk/>
            <pc:sldMk cId="1672539550" sldId="256"/>
            <ac:spMk id="3" creationId="{0EAACC85-2F95-3922-D78B-624F999AC9DF}"/>
          </ac:spMkLst>
        </pc:spChg>
      </pc:sldChg>
      <pc:sldChg chg="modSp new mod">
        <pc:chgData name="Ray Kelly" userId="fe8bf2b6eea63579" providerId="LiveId" clId="{B98B9D12-8AEB-4359-BED4-D52F3681A5A0}" dt="2026-08-24T06:08:07.880" v="1355" actId="27636"/>
        <pc:sldMkLst>
          <pc:docMk/>
          <pc:sldMk cId="956881776" sldId="257"/>
        </pc:sldMkLst>
        <pc:spChg chg="mod">
          <ac:chgData name="Ray Kelly" userId="fe8bf2b6eea63579" providerId="LiveId" clId="{B98B9D12-8AEB-4359-BED4-D52F3681A5A0}" dt="2026-08-24T05:36:34.806" v="88" actId="20577"/>
          <ac:spMkLst>
            <pc:docMk/>
            <pc:sldMk cId="956881776" sldId="257"/>
            <ac:spMk id="2" creationId="{8272E584-5518-0F1C-F3E4-8D7351E334F0}"/>
          </ac:spMkLst>
        </pc:spChg>
        <pc:spChg chg="mod">
          <ac:chgData name="Ray Kelly" userId="fe8bf2b6eea63579" providerId="LiveId" clId="{B98B9D12-8AEB-4359-BED4-D52F3681A5A0}" dt="2026-08-24T06:08:07.880" v="1355" actId="27636"/>
          <ac:spMkLst>
            <pc:docMk/>
            <pc:sldMk cId="956881776" sldId="257"/>
            <ac:spMk id="3" creationId="{F833530B-C1D3-16AF-667B-60E2B4084109}"/>
          </ac:spMkLst>
        </pc:spChg>
      </pc:sldChg>
      <pc:sldChg chg="modSp add mod">
        <pc:chgData name="Ray Kelly" userId="fe8bf2b6eea63579" providerId="LiveId" clId="{B98B9D12-8AEB-4359-BED4-D52F3681A5A0}" dt="2026-09-05T19:26:24.817" v="12418" actId="20577"/>
        <pc:sldMkLst>
          <pc:docMk/>
          <pc:sldMk cId="2459481931" sldId="258"/>
        </pc:sldMkLst>
        <pc:spChg chg="mod">
          <ac:chgData name="Ray Kelly" userId="fe8bf2b6eea63579" providerId="LiveId" clId="{B98B9D12-8AEB-4359-BED4-D52F3681A5A0}" dt="2026-09-05T19:26:24.817" v="12418" actId="20577"/>
          <ac:spMkLst>
            <pc:docMk/>
            <pc:sldMk cId="2459481931" sldId="258"/>
            <ac:spMk id="3" creationId="{37F787C3-0AA4-64ED-AFA0-5FB2C314529E}"/>
          </ac:spMkLst>
        </pc:spChg>
      </pc:sldChg>
      <pc:sldChg chg="modSp add mod">
        <pc:chgData name="Ray Kelly" userId="fe8bf2b6eea63579" providerId="LiveId" clId="{B98B9D12-8AEB-4359-BED4-D52F3681A5A0}" dt="2026-09-05T19:43:45.281" v="12480" actId="113"/>
        <pc:sldMkLst>
          <pc:docMk/>
          <pc:sldMk cId="1315003886" sldId="259"/>
        </pc:sldMkLst>
        <pc:spChg chg="mod">
          <ac:chgData name="Ray Kelly" userId="fe8bf2b6eea63579" providerId="LiveId" clId="{B98B9D12-8AEB-4359-BED4-D52F3681A5A0}" dt="2026-09-05T19:43:45.281" v="12480" actId="113"/>
          <ac:spMkLst>
            <pc:docMk/>
            <pc:sldMk cId="1315003886" sldId="259"/>
            <ac:spMk id="3" creationId="{B286CE16-4128-BBD8-B0C3-A870AB38320F}"/>
          </ac:spMkLst>
        </pc:spChg>
      </pc:sldChg>
      <pc:sldChg chg="modSp add mod">
        <pc:chgData name="Ray Kelly" userId="fe8bf2b6eea63579" providerId="LiveId" clId="{B98B9D12-8AEB-4359-BED4-D52F3681A5A0}" dt="2026-09-05T05:37:01.290" v="12036" actId="20577"/>
        <pc:sldMkLst>
          <pc:docMk/>
          <pc:sldMk cId="1694187805" sldId="260"/>
        </pc:sldMkLst>
        <pc:spChg chg="mod">
          <ac:chgData name="Ray Kelly" userId="fe8bf2b6eea63579" providerId="LiveId" clId="{B98B9D12-8AEB-4359-BED4-D52F3681A5A0}" dt="2026-09-05T05:37:01.290" v="12036" actId="20577"/>
          <ac:spMkLst>
            <pc:docMk/>
            <pc:sldMk cId="1694187805" sldId="260"/>
            <ac:spMk id="3" creationId="{287736E0-552C-1016-F552-F23A7A980710}"/>
          </ac:spMkLst>
        </pc:spChg>
      </pc:sldChg>
      <pc:sldChg chg="addSp modSp new mod setBg">
        <pc:chgData name="Ray Kelly" userId="fe8bf2b6eea63579" providerId="LiveId" clId="{B98B9D12-8AEB-4359-BED4-D52F3681A5A0}" dt="2026-08-25T06:15:44.939" v="4926" actId="26606"/>
        <pc:sldMkLst>
          <pc:docMk/>
          <pc:sldMk cId="2848207606" sldId="261"/>
        </pc:sldMkLst>
        <pc:spChg chg="add">
          <ac:chgData name="Ray Kelly" userId="fe8bf2b6eea63579" providerId="LiveId" clId="{B98B9D12-8AEB-4359-BED4-D52F3681A5A0}" dt="2026-08-25T06:15:44.939" v="4926" actId="26606"/>
          <ac:spMkLst>
            <pc:docMk/>
            <pc:sldMk cId="2848207606" sldId="261"/>
            <ac:spMk id="8" creationId="{AB8C311F-7253-4AED-9701-7FC0708C41C7}"/>
          </ac:spMkLst>
        </pc:spChg>
        <pc:spChg chg="add">
          <ac:chgData name="Ray Kelly" userId="fe8bf2b6eea63579" providerId="LiveId" clId="{B98B9D12-8AEB-4359-BED4-D52F3681A5A0}" dt="2026-08-25T06:15:44.939" v="4926" actId="26606"/>
          <ac:spMkLst>
            <pc:docMk/>
            <pc:sldMk cId="2848207606" sldId="261"/>
            <ac:spMk id="10" creationId="{E2384209-CB15-4CDF-9D31-C44FD9A3F20D}"/>
          </ac:spMkLst>
        </pc:spChg>
        <pc:spChg chg="add">
          <ac:chgData name="Ray Kelly" userId="fe8bf2b6eea63579" providerId="LiveId" clId="{B98B9D12-8AEB-4359-BED4-D52F3681A5A0}" dt="2026-08-25T06:15:44.939" v="4926" actId="26606"/>
          <ac:spMkLst>
            <pc:docMk/>
            <pc:sldMk cId="2848207606" sldId="261"/>
            <ac:spMk id="12" creationId="{2633B3B5-CC90-43F0-8714-D31D1F3F0209}"/>
          </ac:spMkLst>
        </pc:spChg>
        <pc:spChg chg="add">
          <ac:chgData name="Ray Kelly" userId="fe8bf2b6eea63579" providerId="LiveId" clId="{B98B9D12-8AEB-4359-BED4-D52F3681A5A0}" dt="2026-08-25T06:15:44.939" v="4926" actId="26606"/>
          <ac:spMkLst>
            <pc:docMk/>
            <pc:sldMk cId="2848207606" sldId="261"/>
            <ac:spMk id="14" creationId="{A8D57A06-A426-446D-B02C-A2DC6B62E45E}"/>
          </ac:spMkLst>
        </pc:spChg>
        <pc:picChg chg="add mod">
          <ac:chgData name="Ray Kelly" userId="fe8bf2b6eea63579" providerId="LiveId" clId="{B98B9D12-8AEB-4359-BED4-D52F3681A5A0}" dt="2026-08-25T06:15:44.939" v="4926" actId="26606"/>
          <ac:picMkLst>
            <pc:docMk/>
            <pc:sldMk cId="2848207606" sldId="261"/>
            <ac:picMk id="3" creationId="{EECF4B24-0D68-FE54-B39E-2CC2869EC15B}"/>
          </ac:picMkLst>
        </pc:picChg>
      </pc:sldChg>
      <pc:sldChg chg="modSp add mod ord">
        <pc:chgData name="Ray Kelly" userId="fe8bf2b6eea63579" providerId="LiveId" clId="{B98B9D12-8AEB-4359-BED4-D52F3681A5A0}" dt="2026-09-04T06:39:52.391" v="11969" actId="113"/>
        <pc:sldMkLst>
          <pc:docMk/>
          <pc:sldMk cId="3316009812" sldId="262"/>
        </pc:sldMkLst>
        <pc:spChg chg="mod">
          <ac:chgData name="Ray Kelly" userId="fe8bf2b6eea63579" providerId="LiveId" clId="{B98B9D12-8AEB-4359-BED4-D52F3681A5A0}" dt="2026-09-04T06:39:52.391" v="11969" actId="113"/>
          <ac:spMkLst>
            <pc:docMk/>
            <pc:sldMk cId="3316009812" sldId="262"/>
            <ac:spMk id="3" creationId="{E34C47AA-BCA8-22A8-3CE1-F8772D096C00}"/>
          </ac:spMkLst>
        </pc:spChg>
      </pc:sldChg>
      <pc:sldChg chg="modSp add mod">
        <pc:chgData name="Ray Kelly" userId="fe8bf2b6eea63579" providerId="LiveId" clId="{B98B9D12-8AEB-4359-BED4-D52F3681A5A0}" dt="2026-09-05T05:46:34.628" v="12227" actId="20577"/>
        <pc:sldMkLst>
          <pc:docMk/>
          <pc:sldMk cId="1983741377" sldId="263"/>
        </pc:sldMkLst>
        <pc:spChg chg="mod">
          <ac:chgData name="Ray Kelly" userId="fe8bf2b6eea63579" providerId="LiveId" clId="{B98B9D12-8AEB-4359-BED4-D52F3681A5A0}" dt="2026-09-05T05:46:34.628" v="12227" actId="20577"/>
          <ac:spMkLst>
            <pc:docMk/>
            <pc:sldMk cId="1983741377" sldId="263"/>
            <ac:spMk id="3" creationId="{03936806-F024-C578-3022-859906AEF3E5}"/>
          </ac:spMkLst>
        </pc:spChg>
      </pc:sldChg>
      <pc:sldChg chg="addSp delSp modSp new mod">
        <pc:chgData name="Ray Kelly" userId="fe8bf2b6eea63579" providerId="LiveId" clId="{B98B9D12-8AEB-4359-BED4-D52F3681A5A0}" dt="2026-09-05T20:24:21.587" v="12482" actId="255"/>
        <pc:sldMkLst>
          <pc:docMk/>
          <pc:sldMk cId="585676847" sldId="264"/>
        </pc:sldMkLst>
        <pc:spChg chg="add mod">
          <ac:chgData name="Ray Kelly" userId="fe8bf2b6eea63579" providerId="LiveId" clId="{B98B9D12-8AEB-4359-BED4-D52F3681A5A0}" dt="2026-09-05T20:24:21.587" v="12482" actId="255"/>
          <ac:spMkLst>
            <pc:docMk/>
            <pc:sldMk cId="585676847" sldId="264"/>
            <ac:spMk id="2" creationId="{8D1AD1C8-ABFC-21BF-92C0-B6BB4200EAAF}"/>
          </ac:spMkLst>
        </pc:spChg>
        <pc:spChg chg="add del mod">
          <ac:chgData name="Ray Kelly" userId="fe8bf2b6eea63579" providerId="LiveId" clId="{B98B9D12-8AEB-4359-BED4-D52F3681A5A0}" dt="2026-09-04T06:44:01.765" v="12025"/>
          <ac:spMkLst>
            <pc:docMk/>
            <pc:sldMk cId="585676847" sldId="264"/>
            <ac:spMk id="4" creationId="{9827FCE9-9951-1030-685C-F2A4C5F81D4F}"/>
          </ac:spMkLst>
        </pc:spChg>
        <pc:picChg chg="add mod">
          <ac:chgData name="Ray Kelly" userId="fe8bf2b6eea63579" providerId="LiveId" clId="{B98B9D12-8AEB-4359-BED4-D52F3681A5A0}" dt="2026-08-27T05:52:18.935" v="7720" actId="14100"/>
          <ac:picMkLst>
            <pc:docMk/>
            <pc:sldMk cId="585676847" sldId="264"/>
            <ac:picMk id="3" creationId="{C42F7806-FF81-0B61-C091-0E2291D43E0B}"/>
          </ac:picMkLst>
        </pc:picChg>
      </pc:sldChg>
      <pc:sldChg chg="modSp add mod ord">
        <pc:chgData name="Ray Kelly" userId="fe8bf2b6eea63579" providerId="LiveId" clId="{B98B9D12-8AEB-4359-BED4-D52F3681A5A0}" dt="2026-09-05T06:01:11.356" v="12402" actId="113"/>
        <pc:sldMkLst>
          <pc:docMk/>
          <pc:sldMk cId="4057950648" sldId="265"/>
        </pc:sldMkLst>
        <pc:spChg chg="mod">
          <ac:chgData name="Ray Kelly" userId="fe8bf2b6eea63579" providerId="LiveId" clId="{B98B9D12-8AEB-4359-BED4-D52F3681A5A0}" dt="2026-09-05T06:01:11.356" v="12402" actId="113"/>
          <ac:spMkLst>
            <pc:docMk/>
            <pc:sldMk cId="4057950648" sldId="265"/>
            <ac:spMk id="3" creationId="{4ACB4DF1-10B8-215E-B2F1-9B7EBBFA939B}"/>
          </ac:spMkLst>
        </pc:spChg>
      </pc:sldChg>
      <pc:sldChg chg="modSp add mod">
        <pc:chgData name="Ray Kelly" userId="fe8bf2b6eea63579" providerId="LiveId" clId="{B98B9D12-8AEB-4359-BED4-D52F3681A5A0}" dt="2026-09-04T06:49:47.409" v="12030" actId="113"/>
        <pc:sldMkLst>
          <pc:docMk/>
          <pc:sldMk cId="2387925229" sldId="266"/>
        </pc:sldMkLst>
        <pc:spChg chg="mod">
          <ac:chgData name="Ray Kelly" userId="fe8bf2b6eea63579" providerId="LiveId" clId="{B98B9D12-8AEB-4359-BED4-D52F3681A5A0}" dt="2026-09-04T06:49:47.409" v="12030" actId="113"/>
          <ac:spMkLst>
            <pc:docMk/>
            <pc:sldMk cId="2387925229" sldId="266"/>
            <ac:spMk id="3" creationId="{08EB5EC5-2413-F82A-1D76-692BBC5E70FB}"/>
          </ac:spMkLst>
        </pc:spChg>
      </pc:sldChg>
      <pc:sldChg chg="modSp add mod">
        <pc:chgData name="Ray Kelly" userId="fe8bf2b6eea63579" providerId="LiveId" clId="{B98B9D12-8AEB-4359-BED4-D52F3681A5A0}" dt="2026-09-04T06:51:36.780" v="12034" actId="113"/>
        <pc:sldMkLst>
          <pc:docMk/>
          <pc:sldMk cId="123334186" sldId="267"/>
        </pc:sldMkLst>
        <pc:spChg chg="mod">
          <ac:chgData name="Ray Kelly" userId="fe8bf2b6eea63579" providerId="LiveId" clId="{B98B9D12-8AEB-4359-BED4-D52F3681A5A0}" dt="2026-09-04T06:51:36.780" v="12034" actId="113"/>
          <ac:spMkLst>
            <pc:docMk/>
            <pc:sldMk cId="123334186" sldId="267"/>
            <ac:spMk id="3" creationId="{8D8BE8AF-4A3B-BF55-6C8B-1DBF82953671}"/>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5B014-17E1-905E-1898-3D063AED9B5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888816C-7D60-6D16-51FF-757FD54F76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5BDD68B-78C1-988E-42EF-22A8F2A75765}"/>
              </a:ext>
            </a:extLst>
          </p:cNvPr>
          <p:cNvSpPr>
            <a:spLocks noGrp="1"/>
          </p:cNvSpPr>
          <p:nvPr>
            <p:ph type="dt" sz="half" idx="10"/>
          </p:nvPr>
        </p:nvSpPr>
        <p:spPr/>
        <p:txBody>
          <a:bodyPr/>
          <a:lstStyle/>
          <a:p>
            <a:fld id="{D1857A1F-4B6F-4E91-9E8A-A42997AA5749}" type="datetimeFigureOut">
              <a:rPr lang="en-GB" smtClean="0"/>
              <a:t>04/09/2026</a:t>
            </a:fld>
            <a:endParaRPr lang="en-GB"/>
          </a:p>
        </p:txBody>
      </p:sp>
      <p:sp>
        <p:nvSpPr>
          <p:cNvPr id="5" name="Footer Placeholder 4">
            <a:extLst>
              <a:ext uri="{FF2B5EF4-FFF2-40B4-BE49-F238E27FC236}">
                <a16:creationId xmlns:a16="http://schemas.microsoft.com/office/drawing/2014/main" id="{041FF06C-C6F3-5937-D8E0-110976AAB99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56E6AF9-D231-917C-13CE-524672A6EDE3}"/>
              </a:ext>
            </a:extLst>
          </p:cNvPr>
          <p:cNvSpPr>
            <a:spLocks noGrp="1"/>
          </p:cNvSpPr>
          <p:nvPr>
            <p:ph type="sldNum" sz="quarter" idx="12"/>
          </p:nvPr>
        </p:nvSpPr>
        <p:spPr/>
        <p:txBody>
          <a:bodyPr/>
          <a:lstStyle/>
          <a:p>
            <a:fld id="{5B765055-490D-45A7-8F2D-A1E138C12547}" type="slidenum">
              <a:rPr lang="en-GB" smtClean="0"/>
              <a:t>‹#›</a:t>
            </a:fld>
            <a:endParaRPr lang="en-GB"/>
          </a:p>
        </p:txBody>
      </p:sp>
    </p:spTree>
    <p:extLst>
      <p:ext uri="{BB962C8B-B14F-4D97-AF65-F5344CB8AC3E}">
        <p14:creationId xmlns:p14="http://schemas.microsoft.com/office/powerpoint/2010/main" val="31531081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3C961F-CA4F-C767-1FA7-484DBF3F763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7C2F05A-D113-578F-3746-296322659F6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ABDF0FB-CA3E-DCD9-5C59-B37F4C490B19}"/>
              </a:ext>
            </a:extLst>
          </p:cNvPr>
          <p:cNvSpPr>
            <a:spLocks noGrp="1"/>
          </p:cNvSpPr>
          <p:nvPr>
            <p:ph type="dt" sz="half" idx="10"/>
          </p:nvPr>
        </p:nvSpPr>
        <p:spPr/>
        <p:txBody>
          <a:bodyPr/>
          <a:lstStyle/>
          <a:p>
            <a:fld id="{D1857A1F-4B6F-4E91-9E8A-A42997AA5749}" type="datetimeFigureOut">
              <a:rPr lang="en-GB" smtClean="0"/>
              <a:t>04/09/2026</a:t>
            </a:fld>
            <a:endParaRPr lang="en-GB"/>
          </a:p>
        </p:txBody>
      </p:sp>
      <p:sp>
        <p:nvSpPr>
          <p:cNvPr id="5" name="Footer Placeholder 4">
            <a:extLst>
              <a:ext uri="{FF2B5EF4-FFF2-40B4-BE49-F238E27FC236}">
                <a16:creationId xmlns:a16="http://schemas.microsoft.com/office/drawing/2014/main" id="{3773FA43-519D-DC56-FCFB-51DE834D934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8D2F339-813D-8376-B9FE-8DE4D5A336F7}"/>
              </a:ext>
            </a:extLst>
          </p:cNvPr>
          <p:cNvSpPr>
            <a:spLocks noGrp="1"/>
          </p:cNvSpPr>
          <p:nvPr>
            <p:ph type="sldNum" sz="quarter" idx="12"/>
          </p:nvPr>
        </p:nvSpPr>
        <p:spPr/>
        <p:txBody>
          <a:bodyPr/>
          <a:lstStyle/>
          <a:p>
            <a:fld id="{5B765055-490D-45A7-8F2D-A1E138C12547}" type="slidenum">
              <a:rPr lang="en-GB" smtClean="0"/>
              <a:t>‹#›</a:t>
            </a:fld>
            <a:endParaRPr lang="en-GB"/>
          </a:p>
        </p:txBody>
      </p:sp>
    </p:spTree>
    <p:extLst>
      <p:ext uri="{BB962C8B-B14F-4D97-AF65-F5344CB8AC3E}">
        <p14:creationId xmlns:p14="http://schemas.microsoft.com/office/powerpoint/2010/main" val="41952728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7C0D745-3BBC-F0B1-BBA1-9F97E65AF2D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AD56D86-8474-2799-40AE-0E2981CDFE5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5E787FC-EF71-98B4-F4C2-FD0E95459242}"/>
              </a:ext>
            </a:extLst>
          </p:cNvPr>
          <p:cNvSpPr>
            <a:spLocks noGrp="1"/>
          </p:cNvSpPr>
          <p:nvPr>
            <p:ph type="dt" sz="half" idx="10"/>
          </p:nvPr>
        </p:nvSpPr>
        <p:spPr/>
        <p:txBody>
          <a:bodyPr/>
          <a:lstStyle/>
          <a:p>
            <a:fld id="{D1857A1F-4B6F-4E91-9E8A-A42997AA5749}" type="datetimeFigureOut">
              <a:rPr lang="en-GB" smtClean="0"/>
              <a:t>04/09/2026</a:t>
            </a:fld>
            <a:endParaRPr lang="en-GB"/>
          </a:p>
        </p:txBody>
      </p:sp>
      <p:sp>
        <p:nvSpPr>
          <p:cNvPr id="5" name="Footer Placeholder 4">
            <a:extLst>
              <a:ext uri="{FF2B5EF4-FFF2-40B4-BE49-F238E27FC236}">
                <a16:creationId xmlns:a16="http://schemas.microsoft.com/office/drawing/2014/main" id="{5046BF5F-3173-CF09-2ED8-C47183BBA13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ED43E80-2DA8-0787-10E9-4D7DDBEBF8F9}"/>
              </a:ext>
            </a:extLst>
          </p:cNvPr>
          <p:cNvSpPr>
            <a:spLocks noGrp="1"/>
          </p:cNvSpPr>
          <p:nvPr>
            <p:ph type="sldNum" sz="quarter" idx="12"/>
          </p:nvPr>
        </p:nvSpPr>
        <p:spPr/>
        <p:txBody>
          <a:bodyPr/>
          <a:lstStyle/>
          <a:p>
            <a:fld id="{5B765055-490D-45A7-8F2D-A1E138C12547}" type="slidenum">
              <a:rPr lang="en-GB" smtClean="0"/>
              <a:t>‹#›</a:t>
            </a:fld>
            <a:endParaRPr lang="en-GB"/>
          </a:p>
        </p:txBody>
      </p:sp>
    </p:spTree>
    <p:extLst>
      <p:ext uri="{BB962C8B-B14F-4D97-AF65-F5344CB8AC3E}">
        <p14:creationId xmlns:p14="http://schemas.microsoft.com/office/powerpoint/2010/main" val="2763306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B52B2-510A-5600-9979-051F6070AD1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A77B518-FAA0-A258-C432-69F0653EAE5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94085B8-794A-6885-19B7-111238B1C25F}"/>
              </a:ext>
            </a:extLst>
          </p:cNvPr>
          <p:cNvSpPr>
            <a:spLocks noGrp="1"/>
          </p:cNvSpPr>
          <p:nvPr>
            <p:ph type="dt" sz="half" idx="10"/>
          </p:nvPr>
        </p:nvSpPr>
        <p:spPr/>
        <p:txBody>
          <a:bodyPr/>
          <a:lstStyle/>
          <a:p>
            <a:fld id="{D1857A1F-4B6F-4E91-9E8A-A42997AA5749}" type="datetimeFigureOut">
              <a:rPr lang="en-GB" smtClean="0"/>
              <a:t>04/09/2026</a:t>
            </a:fld>
            <a:endParaRPr lang="en-GB"/>
          </a:p>
        </p:txBody>
      </p:sp>
      <p:sp>
        <p:nvSpPr>
          <p:cNvPr id="5" name="Footer Placeholder 4">
            <a:extLst>
              <a:ext uri="{FF2B5EF4-FFF2-40B4-BE49-F238E27FC236}">
                <a16:creationId xmlns:a16="http://schemas.microsoft.com/office/drawing/2014/main" id="{933B3A45-72C6-12A7-6B7E-D089A02743E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5A336C6-5F05-8EAE-0A82-6C2670932057}"/>
              </a:ext>
            </a:extLst>
          </p:cNvPr>
          <p:cNvSpPr>
            <a:spLocks noGrp="1"/>
          </p:cNvSpPr>
          <p:nvPr>
            <p:ph type="sldNum" sz="quarter" idx="12"/>
          </p:nvPr>
        </p:nvSpPr>
        <p:spPr/>
        <p:txBody>
          <a:bodyPr/>
          <a:lstStyle/>
          <a:p>
            <a:fld id="{5B765055-490D-45A7-8F2D-A1E138C12547}" type="slidenum">
              <a:rPr lang="en-GB" smtClean="0"/>
              <a:t>‹#›</a:t>
            </a:fld>
            <a:endParaRPr lang="en-GB"/>
          </a:p>
        </p:txBody>
      </p:sp>
    </p:spTree>
    <p:extLst>
      <p:ext uri="{BB962C8B-B14F-4D97-AF65-F5344CB8AC3E}">
        <p14:creationId xmlns:p14="http://schemas.microsoft.com/office/powerpoint/2010/main" val="115854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833CC-F81C-DB5B-98FE-F373E4CF608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D9E6413-C795-4403-A3C9-966496A49BE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BE92A5A-C906-CE8A-3A4C-DF78597B339D}"/>
              </a:ext>
            </a:extLst>
          </p:cNvPr>
          <p:cNvSpPr>
            <a:spLocks noGrp="1"/>
          </p:cNvSpPr>
          <p:nvPr>
            <p:ph type="dt" sz="half" idx="10"/>
          </p:nvPr>
        </p:nvSpPr>
        <p:spPr/>
        <p:txBody>
          <a:bodyPr/>
          <a:lstStyle/>
          <a:p>
            <a:fld id="{D1857A1F-4B6F-4E91-9E8A-A42997AA5749}" type="datetimeFigureOut">
              <a:rPr lang="en-GB" smtClean="0"/>
              <a:t>04/09/2026</a:t>
            </a:fld>
            <a:endParaRPr lang="en-GB"/>
          </a:p>
        </p:txBody>
      </p:sp>
      <p:sp>
        <p:nvSpPr>
          <p:cNvPr id="5" name="Footer Placeholder 4">
            <a:extLst>
              <a:ext uri="{FF2B5EF4-FFF2-40B4-BE49-F238E27FC236}">
                <a16:creationId xmlns:a16="http://schemas.microsoft.com/office/drawing/2014/main" id="{8B38FC9B-8D0D-67D1-A660-7AA1CF5D522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9E2865C-6A86-9882-028F-7F948BC3A493}"/>
              </a:ext>
            </a:extLst>
          </p:cNvPr>
          <p:cNvSpPr>
            <a:spLocks noGrp="1"/>
          </p:cNvSpPr>
          <p:nvPr>
            <p:ph type="sldNum" sz="quarter" idx="12"/>
          </p:nvPr>
        </p:nvSpPr>
        <p:spPr/>
        <p:txBody>
          <a:bodyPr/>
          <a:lstStyle/>
          <a:p>
            <a:fld id="{5B765055-490D-45A7-8F2D-A1E138C12547}" type="slidenum">
              <a:rPr lang="en-GB" smtClean="0"/>
              <a:t>‹#›</a:t>
            </a:fld>
            <a:endParaRPr lang="en-GB"/>
          </a:p>
        </p:txBody>
      </p:sp>
    </p:spTree>
    <p:extLst>
      <p:ext uri="{BB962C8B-B14F-4D97-AF65-F5344CB8AC3E}">
        <p14:creationId xmlns:p14="http://schemas.microsoft.com/office/powerpoint/2010/main" val="1521731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F6524-C321-A524-D26C-EB7184E5E81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9A1DC85-CC4E-8C0C-4FD8-C39A05C8030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B19A325-A9D2-ACE5-88FA-14D762E85D0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424FA78-2AF9-6AD8-C24F-2A9937E6A6DC}"/>
              </a:ext>
            </a:extLst>
          </p:cNvPr>
          <p:cNvSpPr>
            <a:spLocks noGrp="1"/>
          </p:cNvSpPr>
          <p:nvPr>
            <p:ph type="dt" sz="half" idx="10"/>
          </p:nvPr>
        </p:nvSpPr>
        <p:spPr/>
        <p:txBody>
          <a:bodyPr/>
          <a:lstStyle/>
          <a:p>
            <a:fld id="{D1857A1F-4B6F-4E91-9E8A-A42997AA5749}" type="datetimeFigureOut">
              <a:rPr lang="en-GB" smtClean="0"/>
              <a:t>04/09/2026</a:t>
            </a:fld>
            <a:endParaRPr lang="en-GB"/>
          </a:p>
        </p:txBody>
      </p:sp>
      <p:sp>
        <p:nvSpPr>
          <p:cNvPr id="6" name="Footer Placeholder 5">
            <a:extLst>
              <a:ext uri="{FF2B5EF4-FFF2-40B4-BE49-F238E27FC236}">
                <a16:creationId xmlns:a16="http://schemas.microsoft.com/office/drawing/2014/main" id="{CF25D285-2FD5-8299-9D56-D099C1AC665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D0D0138-6BBB-229A-BC5C-A149DD03C87F}"/>
              </a:ext>
            </a:extLst>
          </p:cNvPr>
          <p:cNvSpPr>
            <a:spLocks noGrp="1"/>
          </p:cNvSpPr>
          <p:nvPr>
            <p:ph type="sldNum" sz="quarter" idx="12"/>
          </p:nvPr>
        </p:nvSpPr>
        <p:spPr/>
        <p:txBody>
          <a:bodyPr/>
          <a:lstStyle/>
          <a:p>
            <a:fld id="{5B765055-490D-45A7-8F2D-A1E138C12547}" type="slidenum">
              <a:rPr lang="en-GB" smtClean="0"/>
              <a:t>‹#›</a:t>
            </a:fld>
            <a:endParaRPr lang="en-GB"/>
          </a:p>
        </p:txBody>
      </p:sp>
    </p:spTree>
    <p:extLst>
      <p:ext uri="{BB962C8B-B14F-4D97-AF65-F5344CB8AC3E}">
        <p14:creationId xmlns:p14="http://schemas.microsoft.com/office/powerpoint/2010/main" val="4975796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1EB2D0-0E32-B55B-858F-3423A4F7091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EAB73B6-F1AC-260A-C28E-95E2A1C3AA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2720D93-EBD1-6705-E926-32A69A802AE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A355789-2E30-3238-2DA6-F4093FABEE7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5C6AB06-3ECA-5581-8FC8-A374CCE5E3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A6742B2-F12A-B294-3C75-ECB97EACDC5E}"/>
              </a:ext>
            </a:extLst>
          </p:cNvPr>
          <p:cNvSpPr>
            <a:spLocks noGrp="1"/>
          </p:cNvSpPr>
          <p:nvPr>
            <p:ph type="dt" sz="half" idx="10"/>
          </p:nvPr>
        </p:nvSpPr>
        <p:spPr/>
        <p:txBody>
          <a:bodyPr/>
          <a:lstStyle/>
          <a:p>
            <a:fld id="{D1857A1F-4B6F-4E91-9E8A-A42997AA5749}" type="datetimeFigureOut">
              <a:rPr lang="en-GB" smtClean="0"/>
              <a:t>04/09/2026</a:t>
            </a:fld>
            <a:endParaRPr lang="en-GB"/>
          </a:p>
        </p:txBody>
      </p:sp>
      <p:sp>
        <p:nvSpPr>
          <p:cNvPr id="8" name="Footer Placeholder 7">
            <a:extLst>
              <a:ext uri="{FF2B5EF4-FFF2-40B4-BE49-F238E27FC236}">
                <a16:creationId xmlns:a16="http://schemas.microsoft.com/office/drawing/2014/main" id="{AF5F78E5-428A-B760-2089-08F43BBA4A6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F180468-E937-E873-037A-E71A36C4A219}"/>
              </a:ext>
            </a:extLst>
          </p:cNvPr>
          <p:cNvSpPr>
            <a:spLocks noGrp="1"/>
          </p:cNvSpPr>
          <p:nvPr>
            <p:ph type="sldNum" sz="quarter" idx="12"/>
          </p:nvPr>
        </p:nvSpPr>
        <p:spPr/>
        <p:txBody>
          <a:bodyPr/>
          <a:lstStyle/>
          <a:p>
            <a:fld id="{5B765055-490D-45A7-8F2D-A1E138C12547}" type="slidenum">
              <a:rPr lang="en-GB" smtClean="0"/>
              <a:t>‹#›</a:t>
            </a:fld>
            <a:endParaRPr lang="en-GB"/>
          </a:p>
        </p:txBody>
      </p:sp>
    </p:spTree>
    <p:extLst>
      <p:ext uri="{BB962C8B-B14F-4D97-AF65-F5344CB8AC3E}">
        <p14:creationId xmlns:p14="http://schemas.microsoft.com/office/powerpoint/2010/main" val="1084338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C61E0C-BC13-5173-5198-2466BDADEAC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0354770-5A2C-01A8-440D-5E4DE5842D50}"/>
              </a:ext>
            </a:extLst>
          </p:cNvPr>
          <p:cNvSpPr>
            <a:spLocks noGrp="1"/>
          </p:cNvSpPr>
          <p:nvPr>
            <p:ph type="dt" sz="half" idx="10"/>
          </p:nvPr>
        </p:nvSpPr>
        <p:spPr/>
        <p:txBody>
          <a:bodyPr/>
          <a:lstStyle/>
          <a:p>
            <a:fld id="{D1857A1F-4B6F-4E91-9E8A-A42997AA5749}" type="datetimeFigureOut">
              <a:rPr lang="en-GB" smtClean="0"/>
              <a:t>04/09/2026</a:t>
            </a:fld>
            <a:endParaRPr lang="en-GB"/>
          </a:p>
        </p:txBody>
      </p:sp>
      <p:sp>
        <p:nvSpPr>
          <p:cNvPr id="4" name="Footer Placeholder 3">
            <a:extLst>
              <a:ext uri="{FF2B5EF4-FFF2-40B4-BE49-F238E27FC236}">
                <a16:creationId xmlns:a16="http://schemas.microsoft.com/office/drawing/2014/main" id="{1F33A977-8938-1A97-0AD7-AF11F21D6B1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68E8767-C974-F340-88BE-57C191B7B169}"/>
              </a:ext>
            </a:extLst>
          </p:cNvPr>
          <p:cNvSpPr>
            <a:spLocks noGrp="1"/>
          </p:cNvSpPr>
          <p:nvPr>
            <p:ph type="sldNum" sz="quarter" idx="12"/>
          </p:nvPr>
        </p:nvSpPr>
        <p:spPr/>
        <p:txBody>
          <a:bodyPr/>
          <a:lstStyle/>
          <a:p>
            <a:fld id="{5B765055-490D-45A7-8F2D-A1E138C12547}" type="slidenum">
              <a:rPr lang="en-GB" smtClean="0"/>
              <a:t>‹#›</a:t>
            </a:fld>
            <a:endParaRPr lang="en-GB"/>
          </a:p>
        </p:txBody>
      </p:sp>
    </p:spTree>
    <p:extLst>
      <p:ext uri="{BB962C8B-B14F-4D97-AF65-F5344CB8AC3E}">
        <p14:creationId xmlns:p14="http://schemas.microsoft.com/office/powerpoint/2010/main" val="26655537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486D68B-3B6B-C906-B640-B0691351EAC1}"/>
              </a:ext>
            </a:extLst>
          </p:cNvPr>
          <p:cNvSpPr>
            <a:spLocks noGrp="1"/>
          </p:cNvSpPr>
          <p:nvPr>
            <p:ph type="dt" sz="half" idx="10"/>
          </p:nvPr>
        </p:nvSpPr>
        <p:spPr/>
        <p:txBody>
          <a:bodyPr/>
          <a:lstStyle/>
          <a:p>
            <a:fld id="{D1857A1F-4B6F-4E91-9E8A-A42997AA5749}" type="datetimeFigureOut">
              <a:rPr lang="en-GB" smtClean="0"/>
              <a:t>04/09/2026</a:t>
            </a:fld>
            <a:endParaRPr lang="en-GB"/>
          </a:p>
        </p:txBody>
      </p:sp>
      <p:sp>
        <p:nvSpPr>
          <p:cNvPr id="3" name="Footer Placeholder 2">
            <a:extLst>
              <a:ext uri="{FF2B5EF4-FFF2-40B4-BE49-F238E27FC236}">
                <a16:creationId xmlns:a16="http://schemas.microsoft.com/office/drawing/2014/main" id="{5E1E25D2-D52F-605A-F0F4-6FFD20E8E66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8147A03-283E-43EF-D555-415F639DDD4F}"/>
              </a:ext>
            </a:extLst>
          </p:cNvPr>
          <p:cNvSpPr>
            <a:spLocks noGrp="1"/>
          </p:cNvSpPr>
          <p:nvPr>
            <p:ph type="sldNum" sz="quarter" idx="12"/>
          </p:nvPr>
        </p:nvSpPr>
        <p:spPr/>
        <p:txBody>
          <a:bodyPr/>
          <a:lstStyle/>
          <a:p>
            <a:fld id="{5B765055-490D-45A7-8F2D-A1E138C12547}" type="slidenum">
              <a:rPr lang="en-GB" smtClean="0"/>
              <a:t>‹#›</a:t>
            </a:fld>
            <a:endParaRPr lang="en-GB"/>
          </a:p>
        </p:txBody>
      </p:sp>
    </p:spTree>
    <p:extLst>
      <p:ext uri="{BB962C8B-B14F-4D97-AF65-F5344CB8AC3E}">
        <p14:creationId xmlns:p14="http://schemas.microsoft.com/office/powerpoint/2010/main" val="37267644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C2F8C-E001-0C30-FAB1-C1630808D3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9F2887F-CB1C-72E8-622D-A0A25929F24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2ADC1F8-F295-2928-3451-BC9C6EB5BB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CC85DBF-DE64-54E8-312A-18F088C41A08}"/>
              </a:ext>
            </a:extLst>
          </p:cNvPr>
          <p:cNvSpPr>
            <a:spLocks noGrp="1"/>
          </p:cNvSpPr>
          <p:nvPr>
            <p:ph type="dt" sz="half" idx="10"/>
          </p:nvPr>
        </p:nvSpPr>
        <p:spPr/>
        <p:txBody>
          <a:bodyPr/>
          <a:lstStyle/>
          <a:p>
            <a:fld id="{D1857A1F-4B6F-4E91-9E8A-A42997AA5749}" type="datetimeFigureOut">
              <a:rPr lang="en-GB" smtClean="0"/>
              <a:t>04/09/2026</a:t>
            </a:fld>
            <a:endParaRPr lang="en-GB"/>
          </a:p>
        </p:txBody>
      </p:sp>
      <p:sp>
        <p:nvSpPr>
          <p:cNvPr id="6" name="Footer Placeholder 5">
            <a:extLst>
              <a:ext uri="{FF2B5EF4-FFF2-40B4-BE49-F238E27FC236}">
                <a16:creationId xmlns:a16="http://schemas.microsoft.com/office/drawing/2014/main" id="{7455636D-563B-A1DB-7DBB-2FE2A198513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FCEC8E9-D95C-61C5-4ADA-9C1173B41C53}"/>
              </a:ext>
            </a:extLst>
          </p:cNvPr>
          <p:cNvSpPr>
            <a:spLocks noGrp="1"/>
          </p:cNvSpPr>
          <p:nvPr>
            <p:ph type="sldNum" sz="quarter" idx="12"/>
          </p:nvPr>
        </p:nvSpPr>
        <p:spPr/>
        <p:txBody>
          <a:bodyPr/>
          <a:lstStyle/>
          <a:p>
            <a:fld id="{5B765055-490D-45A7-8F2D-A1E138C12547}" type="slidenum">
              <a:rPr lang="en-GB" smtClean="0"/>
              <a:t>‹#›</a:t>
            </a:fld>
            <a:endParaRPr lang="en-GB"/>
          </a:p>
        </p:txBody>
      </p:sp>
    </p:spTree>
    <p:extLst>
      <p:ext uri="{BB962C8B-B14F-4D97-AF65-F5344CB8AC3E}">
        <p14:creationId xmlns:p14="http://schemas.microsoft.com/office/powerpoint/2010/main" val="4126175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B7E57-0636-C6D0-AB20-B7364C13143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4650B63-F2BF-08A6-216D-A5EAA607457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06AFE26-9125-6EB2-156A-469E76DF2B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36D47D4-1F15-50B5-43DA-2B78F7209C1B}"/>
              </a:ext>
            </a:extLst>
          </p:cNvPr>
          <p:cNvSpPr>
            <a:spLocks noGrp="1"/>
          </p:cNvSpPr>
          <p:nvPr>
            <p:ph type="dt" sz="half" idx="10"/>
          </p:nvPr>
        </p:nvSpPr>
        <p:spPr/>
        <p:txBody>
          <a:bodyPr/>
          <a:lstStyle/>
          <a:p>
            <a:fld id="{D1857A1F-4B6F-4E91-9E8A-A42997AA5749}" type="datetimeFigureOut">
              <a:rPr lang="en-GB" smtClean="0"/>
              <a:t>04/09/2026</a:t>
            </a:fld>
            <a:endParaRPr lang="en-GB"/>
          </a:p>
        </p:txBody>
      </p:sp>
      <p:sp>
        <p:nvSpPr>
          <p:cNvPr id="6" name="Footer Placeholder 5">
            <a:extLst>
              <a:ext uri="{FF2B5EF4-FFF2-40B4-BE49-F238E27FC236}">
                <a16:creationId xmlns:a16="http://schemas.microsoft.com/office/drawing/2014/main" id="{3D3E0C02-2053-16AF-8D15-D41B0952EF9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CA7C3C8-E2BF-3A48-8147-F3F7AF126976}"/>
              </a:ext>
            </a:extLst>
          </p:cNvPr>
          <p:cNvSpPr>
            <a:spLocks noGrp="1"/>
          </p:cNvSpPr>
          <p:nvPr>
            <p:ph type="sldNum" sz="quarter" idx="12"/>
          </p:nvPr>
        </p:nvSpPr>
        <p:spPr/>
        <p:txBody>
          <a:bodyPr/>
          <a:lstStyle/>
          <a:p>
            <a:fld id="{5B765055-490D-45A7-8F2D-A1E138C12547}" type="slidenum">
              <a:rPr lang="en-GB" smtClean="0"/>
              <a:t>‹#›</a:t>
            </a:fld>
            <a:endParaRPr lang="en-GB"/>
          </a:p>
        </p:txBody>
      </p:sp>
    </p:spTree>
    <p:extLst>
      <p:ext uri="{BB962C8B-B14F-4D97-AF65-F5344CB8AC3E}">
        <p14:creationId xmlns:p14="http://schemas.microsoft.com/office/powerpoint/2010/main" val="150432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AB8F7D-E3E4-9520-7BBF-0DE3E31B730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2710D2A-C0EC-35B0-830A-2FB88E1588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AF91334-9153-6AD2-59E0-EB6D4F30AD7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1857A1F-4B6F-4E91-9E8A-A42997AA5749}" type="datetimeFigureOut">
              <a:rPr lang="en-GB" smtClean="0"/>
              <a:t>04/09/2026</a:t>
            </a:fld>
            <a:endParaRPr lang="en-GB"/>
          </a:p>
        </p:txBody>
      </p:sp>
      <p:sp>
        <p:nvSpPr>
          <p:cNvPr id="5" name="Footer Placeholder 4">
            <a:extLst>
              <a:ext uri="{FF2B5EF4-FFF2-40B4-BE49-F238E27FC236}">
                <a16:creationId xmlns:a16="http://schemas.microsoft.com/office/drawing/2014/main" id="{F2032E29-4D05-204C-3B43-8C34C47B3F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F2169D32-5AEC-8480-7E87-01F8E0D73CC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B765055-490D-45A7-8F2D-A1E138C12547}" type="slidenum">
              <a:rPr lang="en-GB" smtClean="0"/>
              <a:t>‹#›</a:t>
            </a:fld>
            <a:endParaRPr lang="en-GB"/>
          </a:p>
        </p:txBody>
      </p:sp>
    </p:spTree>
    <p:extLst>
      <p:ext uri="{BB962C8B-B14F-4D97-AF65-F5344CB8AC3E}">
        <p14:creationId xmlns:p14="http://schemas.microsoft.com/office/powerpoint/2010/main" val="41238832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A0FFA-CF2D-1934-89F4-C16420F18E7F}"/>
              </a:ext>
            </a:extLst>
          </p:cNvPr>
          <p:cNvSpPr>
            <a:spLocks noGrp="1"/>
          </p:cNvSpPr>
          <p:nvPr>
            <p:ph type="ctrTitle"/>
          </p:nvPr>
        </p:nvSpPr>
        <p:spPr/>
        <p:txBody>
          <a:bodyPr/>
          <a:lstStyle/>
          <a:p>
            <a:r>
              <a:rPr lang="en-GB" dirty="0"/>
              <a:t>Zechariah 2</a:t>
            </a:r>
          </a:p>
        </p:txBody>
      </p:sp>
      <p:sp>
        <p:nvSpPr>
          <p:cNvPr id="3" name="Subtitle 2">
            <a:extLst>
              <a:ext uri="{FF2B5EF4-FFF2-40B4-BE49-F238E27FC236}">
                <a16:creationId xmlns:a16="http://schemas.microsoft.com/office/drawing/2014/main" id="{0EAACC85-2F95-3922-D78B-624F999AC9DF}"/>
              </a:ext>
            </a:extLst>
          </p:cNvPr>
          <p:cNvSpPr>
            <a:spLocks noGrp="1"/>
          </p:cNvSpPr>
          <p:nvPr>
            <p:ph type="subTitle" idx="1"/>
          </p:nvPr>
        </p:nvSpPr>
        <p:spPr/>
        <p:txBody>
          <a:bodyPr/>
          <a:lstStyle/>
          <a:p>
            <a:r>
              <a:rPr lang="en-GB" dirty="0"/>
              <a:t>The Man with the measuring line</a:t>
            </a:r>
          </a:p>
        </p:txBody>
      </p:sp>
    </p:spTree>
    <p:extLst>
      <p:ext uri="{BB962C8B-B14F-4D97-AF65-F5344CB8AC3E}">
        <p14:creationId xmlns:p14="http://schemas.microsoft.com/office/powerpoint/2010/main" val="16725395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E2A638-AD1D-A04A-67B1-53D2613FF1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61470B-A364-29D7-E907-6DE81FDDC3BC}"/>
              </a:ext>
            </a:extLst>
          </p:cNvPr>
          <p:cNvSpPr>
            <a:spLocks noGrp="1"/>
          </p:cNvSpPr>
          <p:nvPr>
            <p:ph type="title"/>
          </p:nvPr>
        </p:nvSpPr>
        <p:spPr/>
        <p:txBody>
          <a:bodyPr/>
          <a:lstStyle/>
          <a:p>
            <a:r>
              <a:rPr lang="en-GB" dirty="0"/>
              <a:t>Zechariah 2 – the Man with the measuring line</a:t>
            </a:r>
          </a:p>
        </p:txBody>
      </p:sp>
      <p:sp>
        <p:nvSpPr>
          <p:cNvPr id="3" name="Content Placeholder 2">
            <a:extLst>
              <a:ext uri="{FF2B5EF4-FFF2-40B4-BE49-F238E27FC236}">
                <a16:creationId xmlns:a16="http://schemas.microsoft.com/office/drawing/2014/main" id="{4ACB4DF1-10B8-215E-B2F1-9B7EBBFA939B}"/>
              </a:ext>
            </a:extLst>
          </p:cNvPr>
          <p:cNvSpPr>
            <a:spLocks noGrp="1"/>
          </p:cNvSpPr>
          <p:nvPr>
            <p:ph idx="1"/>
          </p:nvPr>
        </p:nvSpPr>
        <p:spPr>
          <a:xfrm>
            <a:off x="838200" y="1309254"/>
            <a:ext cx="10515600" cy="5548745"/>
          </a:xfrm>
        </p:spPr>
        <p:txBody>
          <a:bodyPr>
            <a:normAutofit fontScale="70000" lnSpcReduction="20000"/>
          </a:bodyPr>
          <a:lstStyle/>
          <a:p>
            <a:r>
              <a:rPr lang="en-GB" dirty="0"/>
              <a:t>So, back to chapter 2 of Zechariah.</a:t>
            </a:r>
          </a:p>
          <a:p>
            <a:r>
              <a:rPr lang="en-GB" dirty="0"/>
              <a:t>In verse 8 YHVH says that ‘after glory’ He has sent Me against the nations which plunder you, for he who touches you, touches the apple (pupil) of His eye’.</a:t>
            </a:r>
          </a:p>
          <a:p>
            <a:r>
              <a:rPr lang="en-GB" dirty="0"/>
              <a:t>This phrase means ‘after he has shown His glory’ or ‘ after your glorious deliverance’</a:t>
            </a:r>
          </a:p>
          <a:p>
            <a:r>
              <a:rPr lang="en-GB" dirty="0"/>
              <a:t>This is a reference to </a:t>
            </a:r>
            <a:r>
              <a:rPr lang="en-GB" b="1" dirty="0"/>
              <a:t>Deuteronomy 32 v 9 - 12 </a:t>
            </a:r>
            <a:r>
              <a:rPr lang="en-GB" dirty="0"/>
              <a:t>where God (YHVH) describes His deep and loving relationship with Jacob/Israel – His love is present whether he is dealing with Israel (the new name and in fellowship) or Jacob (the old name - supplanter/ heel catcher – out of fellowship).</a:t>
            </a:r>
          </a:p>
          <a:p>
            <a:r>
              <a:rPr lang="en-GB" dirty="0"/>
              <a:t>So, what YHVH is saying in verse 8 is that whoever touches Israel is effectively poking Him in the eye. </a:t>
            </a:r>
            <a:r>
              <a:rPr lang="en-GB" b="1" dirty="0"/>
              <a:t>His glory is not abstract but is tied to the welfare of His people.</a:t>
            </a:r>
          </a:p>
          <a:p>
            <a:r>
              <a:rPr lang="en-GB" dirty="0"/>
              <a:t>It is worth noting here that we have ‘YHVH has sent ‘Me’ (the Angel of the YHVH – Jesus) against the nations which have plundered Israel (God YHVH has sent God the Son – evidence of the concept of the trinity).</a:t>
            </a:r>
          </a:p>
          <a:p>
            <a:r>
              <a:rPr lang="en-GB" dirty="0"/>
              <a:t>He will wave His hand over them and they will become plunder for their slaves – the slave owners will become slaves themselves of the ones they enslaved (also found in </a:t>
            </a:r>
            <a:r>
              <a:rPr lang="en-GB" b="1" dirty="0"/>
              <a:t>Isaiah 14 v 2</a:t>
            </a:r>
            <a:r>
              <a:rPr lang="en-GB" dirty="0"/>
              <a:t>).</a:t>
            </a:r>
          </a:p>
          <a:p>
            <a:r>
              <a:rPr lang="en-GB" dirty="0"/>
              <a:t>In chapter </a:t>
            </a:r>
            <a:r>
              <a:rPr lang="en-GB" b="1" dirty="0"/>
              <a:t>Zechariah 8 v 22 &amp; 23 </a:t>
            </a:r>
            <a:r>
              <a:rPr lang="en-GB" dirty="0"/>
              <a:t>we see a prophecy in which Israel has risen to new heights in the estimation of the other nations.</a:t>
            </a:r>
          </a:p>
          <a:p>
            <a:r>
              <a:rPr lang="en-GB" dirty="0"/>
              <a:t>I believe we have never seen this to date, so I believe it refers to the millennial Kingdom – slave-masters do not have to be harsh but in charge.</a:t>
            </a:r>
          </a:p>
        </p:txBody>
      </p:sp>
    </p:spTree>
    <p:extLst>
      <p:ext uri="{BB962C8B-B14F-4D97-AF65-F5344CB8AC3E}">
        <p14:creationId xmlns:p14="http://schemas.microsoft.com/office/powerpoint/2010/main" val="40579506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18359-B808-E4F2-7CFB-7C98011536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4BF0A1-50A9-C34D-BC72-8B63C56B784C}"/>
              </a:ext>
            </a:extLst>
          </p:cNvPr>
          <p:cNvSpPr>
            <a:spLocks noGrp="1"/>
          </p:cNvSpPr>
          <p:nvPr>
            <p:ph type="title"/>
          </p:nvPr>
        </p:nvSpPr>
        <p:spPr/>
        <p:txBody>
          <a:bodyPr/>
          <a:lstStyle/>
          <a:p>
            <a:r>
              <a:rPr lang="en-GB" dirty="0"/>
              <a:t>Zechariah 2 – the Man with the measuring line</a:t>
            </a:r>
          </a:p>
        </p:txBody>
      </p:sp>
      <p:sp>
        <p:nvSpPr>
          <p:cNvPr id="3" name="Content Placeholder 2">
            <a:extLst>
              <a:ext uri="{FF2B5EF4-FFF2-40B4-BE49-F238E27FC236}">
                <a16:creationId xmlns:a16="http://schemas.microsoft.com/office/drawing/2014/main" id="{08EB5EC5-2413-F82A-1D76-692BBC5E70FB}"/>
              </a:ext>
            </a:extLst>
          </p:cNvPr>
          <p:cNvSpPr>
            <a:spLocks noGrp="1"/>
          </p:cNvSpPr>
          <p:nvPr>
            <p:ph idx="1"/>
          </p:nvPr>
        </p:nvSpPr>
        <p:spPr>
          <a:xfrm>
            <a:off x="838200" y="1309254"/>
            <a:ext cx="10515600" cy="5548745"/>
          </a:xfrm>
        </p:spPr>
        <p:txBody>
          <a:bodyPr>
            <a:normAutofit fontScale="77500" lnSpcReduction="20000"/>
          </a:bodyPr>
          <a:lstStyle/>
          <a:p>
            <a:r>
              <a:rPr lang="en-GB" dirty="0"/>
              <a:t>The last 4 verses of the chapter emphasise that YHVH is going to dwell in the midst of His people.</a:t>
            </a:r>
          </a:p>
          <a:p>
            <a:r>
              <a:rPr lang="en-GB" dirty="0"/>
              <a:t>The hearers/readers of this word are exhorted to rejoice because the Lord (YHVH) is going to possess Judah and </a:t>
            </a:r>
            <a:r>
              <a:rPr lang="en-GB" b="1" dirty="0"/>
              <a:t>AGAIN</a:t>
            </a:r>
            <a:r>
              <a:rPr lang="en-GB" dirty="0"/>
              <a:t> choose Jerusalem.</a:t>
            </a:r>
          </a:p>
          <a:p>
            <a:r>
              <a:rPr lang="en-GB" dirty="0"/>
              <a:t>This makes Jerusalem a holy city and the land of Judah a holy land.</a:t>
            </a:r>
          </a:p>
          <a:p>
            <a:r>
              <a:rPr lang="en-GB" dirty="0"/>
              <a:t>I am not aware of time yet, when Israel was living peacefully, without antisemitism and  was revered by its former enemies.</a:t>
            </a:r>
          </a:p>
          <a:p>
            <a:r>
              <a:rPr lang="en-GB" dirty="0"/>
              <a:t>However, we are very much aware that God is protecting His holy land and holy city.</a:t>
            </a:r>
          </a:p>
          <a:p>
            <a:r>
              <a:rPr lang="en-GB" dirty="0"/>
              <a:t>In </a:t>
            </a:r>
            <a:r>
              <a:rPr lang="en-GB" b="1" dirty="0"/>
              <a:t>2 Chronicles 6 v 6 </a:t>
            </a:r>
            <a:r>
              <a:rPr lang="en-GB" dirty="0"/>
              <a:t>when Solomon dedicated the temple it is recorded that YHVH had chosen to have His house in Jerusalem.</a:t>
            </a:r>
          </a:p>
          <a:p>
            <a:r>
              <a:rPr lang="en-GB" dirty="0"/>
              <a:t>In his prayer of dedication, Solomon had foreseen a time when the people would be estranged from their God (YHVH) and had prayed that whenever they prayed in or towards Jerusalem, He would remember them and forgive and restore them.</a:t>
            </a:r>
          </a:p>
          <a:p>
            <a:r>
              <a:rPr lang="en-GB" dirty="0"/>
              <a:t>Solomon’s prayer is being answered in the days of Zechariah.</a:t>
            </a:r>
          </a:p>
          <a:p>
            <a:r>
              <a:rPr lang="en-GB" dirty="0"/>
              <a:t>You may recall that Daniel had prayed towards Jerusalem </a:t>
            </a:r>
            <a:r>
              <a:rPr lang="en-GB" b="1" dirty="0"/>
              <a:t>(Daniel 6 v 10 &amp; 11) </a:t>
            </a:r>
            <a:r>
              <a:rPr lang="en-GB" dirty="0"/>
              <a:t>under threat of death – this led to him being put into the lion’s den.</a:t>
            </a:r>
          </a:p>
          <a:p>
            <a:r>
              <a:rPr lang="en-GB" dirty="0"/>
              <a:t>Daniel’s prayer was answered and the Jews were delivered from Captivity whilst He was protected from the hungry lions.</a:t>
            </a:r>
          </a:p>
        </p:txBody>
      </p:sp>
    </p:spTree>
    <p:extLst>
      <p:ext uri="{BB962C8B-B14F-4D97-AF65-F5344CB8AC3E}">
        <p14:creationId xmlns:p14="http://schemas.microsoft.com/office/powerpoint/2010/main" val="23879252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75E424-DBA0-6F27-9F03-5C2904DD6A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68CAF3-8F2B-4F59-70E5-DE4BA6CE48B5}"/>
              </a:ext>
            </a:extLst>
          </p:cNvPr>
          <p:cNvSpPr>
            <a:spLocks noGrp="1"/>
          </p:cNvSpPr>
          <p:nvPr>
            <p:ph type="title"/>
          </p:nvPr>
        </p:nvSpPr>
        <p:spPr/>
        <p:txBody>
          <a:bodyPr/>
          <a:lstStyle/>
          <a:p>
            <a:r>
              <a:rPr lang="en-GB" dirty="0"/>
              <a:t>Zechariah 2 – the Man with the measuring line</a:t>
            </a:r>
          </a:p>
        </p:txBody>
      </p:sp>
      <p:sp>
        <p:nvSpPr>
          <p:cNvPr id="3" name="Content Placeholder 2">
            <a:extLst>
              <a:ext uri="{FF2B5EF4-FFF2-40B4-BE49-F238E27FC236}">
                <a16:creationId xmlns:a16="http://schemas.microsoft.com/office/drawing/2014/main" id="{8D8BE8AF-4A3B-BF55-6C8B-1DBF82953671}"/>
              </a:ext>
            </a:extLst>
          </p:cNvPr>
          <p:cNvSpPr>
            <a:spLocks noGrp="1"/>
          </p:cNvSpPr>
          <p:nvPr>
            <p:ph idx="1"/>
          </p:nvPr>
        </p:nvSpPr>
        <p:spPr>
          <a:xfrm>
            <a:off x="838200" y="1309254"/>
            <a:ext cx="10515600" cy="5548745"/>
          </a:xfrm>
        </p:spPr>
        <p:txBody>
          <a:bodyPr>
            <a:normAutofit fontScale="77500" lnSpcReduction="20000"/>
          </a:bodyPr>
          <a:lstStyle/>
          <a:p>
            <a:r>
              <a:rPr lang="en-GB" b="1" dirty="0"/>
              <a:t>Points of application</a:t>
            </a:r>
          </a:p>
          <a:p>
            <a:r>
              <a:rPr lang="en-GB" dirty="0"/>
              <a:t>God’s covenant with Israel (both the land and the people) and with Jerusalem as His chosen city was and remains eternal.</a:t>
            </a:r>
          </a:p>
          <a:p>
            <a:r>
              <a:rPr lang="en-GB" b="1" dirty="0"/>
              <a:t>Take care over the way in which you deal with, speak of and pray for Israel.</a:t>
            </a:r>
          </a:p>
          <a:p>
            <a:r>
              <a:rPr lang="en-GB" dirty="0"/>
              <a:t>You may not always agree with the politics of the people of the land but should remain cognisant of the fact that God has chosen them – </a:t>
            </a:r>
            <a:r>
              <a:rPr lang="en-GB" b="1" dirty="0"/>
              <a:t>let’s not poke God in the eye!</a:t>
            </a:r>
          </a:p>
          <a:p>
            <a:r>
              <a:rPr lang="en-GB" dirty="0"/>
              <a:t>Understand that just as God has owned His people and has plans to save and elevate them, so He has also owned you if you have given yourself to Him as a slave of righteousness (He will lift you up in the last day – </a:t>
            </a:r>
            <a:r>
              <a:rPr lang="en-GB" b="1" dirty="0"/>
              <a:t>John 6 v 37 – 40).</a:t>
            </a:r>
          </a:p>
          <a:p>
            <a:r>
              <a:rPr lang="en-GB" dirty="0"/>
              <a:t>Treasure this in your heart.</a:t>
            </a:r>
          </a:p>
          <a:p>
            <a:r>
              <a:rPr lang="en-GB" dirty="0"/>
              <a:t>Lastly, always remember that YHVH wants you to turn from sin and back to Him.</a:t>
            </a:r>
          </a:p>
          <a:p>
            <a:r>
              <a:rPr lang="en-GB" dirty="0"/>
              <a:t>Hosea had prophesied a couple of hundred year prior to this that there would come a time when His people became ‘not my people’ because of their persistent sin.</a:t>
            </a:r>
          </a:p>
          <a:p>
            <a:r>
              <a:rPr lang="en-GB" dirty="0"/>
              <a:t>However, the road to restoration was available to them for them to become ‘my people’ again </a:t>
            </a:r>
            <a:r>
              <a:rPr lang="en-GB" b="1" dirty="0"/>
              <a:t>(Hosea 6)</a:t>
            </a:r>
            <a:r>
              <a:rPr lang="en-GB" dirty="0"/>
              <a:t>.</a:t>
            </a:r>
          </a:p>
          <a:p>
            <a:r>
              <a:rPr lang="en-GB" dirty="0"/>
              <a:t>Let’s respond quickly and humbly to YHVH rather than spend decades estranged from Him.</a:t>
            </a:r>
          </a:p>
        </p:txBody>
      </p:sp>
    </p:spTree>
    <p:extLst>
      <p:ext uri="{BB962C8B-B14F-4D97-AF65-F5344CB8AC3E}">
        <p14:creationId xmlns:p14="http://schemas.microsoft.com/office/powerpoint/2010/main" val="1233341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2E584-5518-0F1C-F3E4-8D7351E334F0}"/>
              </a:ext>
            </a:extLst>
          </p:cNvPr>
          <p:cNvSpPr>
            <a:spLocks noGrp="1"/>
          </p:cNvSpPr>
          <p:nvPr>
            <p:ph type="title"/>
          </p:nvPr>
        </p:nvSpPr>
        <p:spPr/>
        <p:txBody>
          <a:bodyPr/>
          <a:lstStyle/>
          <a:p>
            <a:r>
              <a:rPr lang="en-GB" dirty="0"/>
              <a:t>Zechariah 2 – the Man with the measuring line</a:t>
            </a:r>
          </a:p>
        </p:txBody>
      </p:sp>
      <p:sp>
        <p:nvSpPr>
          <p:cNvPr id="3" name="Content Placeholder 2">
            <a:extLst>
              <a:ext uri="{FF2B5EF4-FFF2-40B4-BE49-F238E27FC236}">
                <a16:creationId xmlns:a16="http://schemas.microsoft.com/office/drawing/2014/main" id="{F833530B-C1D3-16AF-667B-60E2B4084109}"/>
              </a:ext>
            </a:extLst>
          </p:cNvPr>
          <p:cNvSpPr>
            <a:spLocks noGrp="1"/>
          </p:cNvSpPr>
          <p:nvPr>
            <p:ph idx="1"/>
          </p:nvPr>
        </p:nvSpPr>
        <p:spPr>
          <a:xfrm>
            <a:off x="838200" y="1309254"/>
            <a:ext cx="10515600" cy="5548745"/>
          </a:xfrm>
        </p:spPr>
        <p:txBody>
          <a:bodyPr>
            <a:normAutofit fontScale="77500" lnSpcReduction="20000"/>
          </a:bodyPr>
          <a:lstStyle/>
          <a:p>
            <a:r>
              <a:rPr lang="en-GB" dirty="0"/>
              <a:t>So, we are still in section 2 of the book of Zechariah.</a:t>
            </a:r>
          </a:p>
          <a:p>
            <a:r>
              <a:rPr lang="en-GB" dirty="0"/>
              <a:t>You may recall that the book divides logically into 4 sections.</a:t>
            </a:r>
          </a:p>
          <a:p>
            <a:r>
              <a:rPr lang="en-GB" dirty="0"/>
              <a:t>The first is the first 6 verses of chapter 1 in which God calls Israel to return to Him.</a:t>
            </a:r>
          </a:p>
          <a:p>
            <a:r>
              <a:rPr lang="en-GB" dirty="0"/>
              <a:t>It is clear from the tenor of these verses that the Lord wants to fellowship with His people again, having exercised discipline over them because of their rebellion.</a:t>
            </a:r>
          </a:p>
          <a:p>
            <a:r>
              <a:rPr lang="en-GB" dirty="0"/>
              <a:t>His exhortation is to return and be different from their forefathers.</a:t>
            </a:r>
          </a:p>
          <a:p>
            <a:r>
              <a:rPr lang="en-GB" dirty="0"/>
              <a:t>The second section is from chapter 1 verse 7 to the end of chapter 6.</a:t>
            </a:r>
          </a:p>
          <a:p>
            <a:r>
              <a:rPr lang="en-GB" dirty="0"/>
              <a:t>This section contains 8 visions, all of which took place during a single night (probably a very restless night).</a:t>
            </a:r>
          </a:p>
          <a:p>
            <a:r>
              <a:rPr lang="en-GB" dirty="0"/>
              <a:t>We have so far looked at the first two visions, the first of which was actually an expansion of chapter 1 verse 15. </a:t>
            </a:r>
          </a:p>
          <a:p>
            <a:r>
              <a:rPr lang="en-GB" dirty="0"/>
              <a:t>The first vision described a man on a red horse among the myrtle trees in the ravine or hollow – the low place.</a:t>
            </a:r>
          </a:p>
          <a:p>
            <a:r>
              <a:rPr lang="en-GB" dirty="0"/>
              <a:t>We deduced that this was Jesus (a Christophany) pictured as battle ready and surrounded by a military force of the heavenly hosts all mounted on horses.</a:t>
            </a:r>
          </a:p>
          <a:p>
            <a:r>
              <a:rPr lang="en-GB" dirty="0"/>
              <a:t>Verse 15 expressed His anger at the severity with which the nations had dealt with His people.</a:t>
            </a:r>
          </a:p>
          <a:p>
            <a:endParaRPr lang="en-GB" dirty="0"/>
          </a:p>
        </p:txBody>
      </p:sp>
    </p:spTree>
    <p:extLst>
      <p:ext uri="{BB962C8B-B14F-4D97-AF65-F5344CB8AC3E}">
        <p14:creationId xmlns:p14="http://schemas.microsoft.com/office/powerpoint/2010/main" val="9568817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46F8BA-39E4-8ED5-2ECF-7887172542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2B8DF4-DEC7-EAF2-E3CA-322BD7F27DD1}"/>
              </a:ext>
            </a:extLst>
          </p:cNvPr>
          <p:cNvSpPr>
            <a:spLocks noGrp="1"/>
          </p:cNvSpPr>
          <p:nvPr>
            <p:ph type="title"/>
          </p:nvPr>
        </p:nvSpPr>
        <p:spPr/>
        <p:txBody>
          <a:bodyPr/>
          <a:lstStyle/>
          <a:p>
            <a:r>
              <a:rPr lang="en-GB" dirty="0"/>
              <a:t>Zechariah 2 – the Man with the measuring line</a:t>
            </a:r>
          </a:p>
        </p:txBody>
      </p:sp>
      <p:sp>
        <p:nvSpPr>
          <p:cNvPr id="3" name="Content Placeholder 2">
            <a:extLst>
              <a:ext uri="{FF2B5EF4-FFF2-40B4-BE49-F238E27FC236}">
                <a16:creationId xmlns:a16="http://schemas.microsoft.com/office/drawing/2014/main" id="{37F787C3-0AA4-64ED-AFA0-5FB2C314529E}"/>
              </a:ext>
            </a:extLst>
          </p:cNvPr>
          <p:cNvSpPr>
            <a:spLocks noGrp="1"/>
          </p:cNvSpPr>
          <p:nvPr>
            <p:ph idx="1"/>
          </p:nvPr>
        </p:nvSpPr>
        <p:spPr>
          <a:xfrm>
            <a:off x="838200" y="1309254"/>
            <a:ext cx="10515600" cy="5548745"/>
          </a:xfrm>
        </p:spPr>
        <p:txBody>
          <a:bodyPr>
            <a:normAutofit fontScale="70000" lnSpcReduction="20000"/>
          </a:bodyPr>
          <a:lstStyle/>
          <a:p>
            <a:r>
              <a:rPr lang="en-GB" dirty="0"/>
              <a:t>Vision 2 expanded on this theme and spoke mysteriously through horns and craftsmen as to how YHVH would deal with those nations.</a:t>
            </a:r>
          </a:p>
          <a:p>
            <a:r>
              <a:rPr lang="en-GB" dirty="0"/>
              <a:t>We should recall that this was with reference to past, present and future oppressors of the Jews.</a:t>
            </a:r>
          </a:p>
          <a:p>
            <a:r>
              <a:rPr lang="en-GB" dirty="0"/>
              <a:t>We noted the principle that God would use Israel’s enemies to judge them when they were disobedient and would then judge those enemies once they had served His purpose.</a:t>
            </a:r>
          </a:p>
          <a:p>
            <a:r>
              <a:rPr lang="en-GB" dirty="0"/>
              <a:t>So, now we come to the third vision, which is an expansion of verse 16 of chapter 1 in which God speaks of the certainty that His house will be built and in which He states that a measuring line will be stretched over the city.</a:t>
            </a:r>
          </a:p>
          <a:p>
            <a:r>
              <a:rPr lang="en-GB" dirty="0"/>
              <a:t>The third vision is described in the whole of chapter 2 and begins with the Man with a measuring line in his hand. </a:t>
            </a:r>
            <a:r>
              <a:rPr lang="en-GB" b="1" dirty="0"/>
              <a:t>Let’s read it.</a:t>
            </a:r>
            <a:endParaRPr lang="en-GB" dirty="0"/>
          </a:p>
          <a:p>
            <a:r>
              <a:rPr lang="en-GB" dirty="0"/>
              <a:t>Scholars broadly agree that this man is the same one that was sat upon the red horse in the first vision, and so is a reference to Jesus.</a:t>
            </a:r>
          </a:p>
          <a:p>
            <a:r>
              <a:rPr lang="en-GB" dirty="0"/>
              <a:t>The passage differentiates between the Man with the measuring line, the angel who speaks with the Prophet and the angel that comes out to meet him.</a:t>
            </a:r>
          </a:p>
          <a:p>
            <a:r>
              <a:rPr lang="en-GB" dirty="0"/>
              <a:t>There appear, therefore, to be three beings present – 2 angels and the Man with the measuring line.</a:t>
            </a:r>
          </a:p>
          <a:p>
            <a:r>
              <a:rPr lang="en-GB" dirty="0"/>
              <a:t>The Prophet asks what the Man with the measuring line is doing and the response is that He is Measuring Jerusalem – checking to see whether Jerusalem measures up.</a:t>
            </a:r>
          </a:p>
          <a:p>
            <a:r>
              <a:rPr lang="en-GB" dirty="0"/>
              <a:t>This Man is </a:t>
            </a:r>
            <a:r>
              <a:rPr lang="en-GB" b="1" dirty="0"/>
              <a:t>overseeing</a:t>
            </a:r>
            <a:r>
              <a:rPr lang="en-GB" dirty="0"/>
              <a:t> the development of Jerusalem – something Jesus would do.</a:t>
            </a:r>
          </a:p>
          <a:p>
            <a:endParaRPr lang="en-GB" dirty="0"/>
          </a:p>
        </p:txBody>
      </p:sp>
    </p:spTree>
    <p:extLst>
      <p:ext uri="{BB962C8B-B14F-4D97-AF65-F5344CB8AC3E}">
        <p14:creationId xmlns:p14="http://schemas.microsoft.com/office/powerpoint/2010/main" val="24594819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B83CF-7C25-DC5A-2924-8FA5454720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465D8F-92FC-5E68-8EEF-A03692982CB2}"/>
              </a:ext>
            </a:extLst>
          </p:cNvPr>
          <p:cNvSpPr>
            <a:spLocks noGrp="1"/>
          </p:cNvSpPr>
          <p:nvPr>
            <p:ph type="title"/>
          </p:nvPr>
        </p:nvSpPr>
        <p:spPr/>
        <p:txBody>
          <a:bodyPr/>
          <a:lstStyle/>
          <a:p>
            <a:r>
              <a:rPr lang="en-GB" dirty="0"/>
              <a:t>Zechariah 2 – the Man with the measuring line</a:t>
            </a:r>
          </a:p>
        </p:txBody>
      </p:sp>
      <p:sp>
        <p:nvSpPr>
          <p:cNvPr id="3" name="Content Placeholder 2">
            <a:extLst>
              <a:ext uri="{FF2B5EF4-FFF2-40B4-BE49-F238E27FC236}">
                <a16:creationId xmlns:a16="http://schemas.microsoft.com/office/drawing/2014/main" id="{B286CE16-4128-BBD8-B0C3-A870AB38320F}"/>
              </a:ext>
            </a:extLst>
          </p:cNvPr>
          <p:cNvSpPr>
            <a:spLocks noGrp="1"/>
          </p:cNvSpPr>
          <p:nvPr>
            <p:ph idx="1"/>
          </p:nvPr>
        </p:nvSpPr>
        <p:spPr>
          <a:xfrm>
            <a:off x="838200" y="1309254"/>
            <a:ext cx="11049000" cy="5548745"/>
          </a:xfrm>
        </p:spPr>
        <p:txBody>
          <a:bodyPr>
            <a:normAutofit fontScale="70000" lnSpcReduction="20000"/>
          </a:bodyPr>
          <a:lstStyle/>
          <a:p>
            <a:r>
              <a:rPr lang="en-GB" dirty="0"/>
              <a:t>This is an obvious reference to a future Jerusalem – one that is not yet developed but the Man with the measuring line knows what it needs to measure.</a:t>
            </a:r>
          </a:p>
          <a:p>
            <a:r>
              <a:rPr lang="en-GB" dirty="0"/>
              <a:t>It puts me in mind of the New Jerusalem described in </a:t>
            </a:r>
            <a:r>
              <a:rPr lang="en-GB" b="1" dirty="0"/>
              <a:t>Revelation 21 v 10 – 27</a:t>
            </a:r>
            <a:r>
              <a:rPr lang="en-GB" dirty="0"/>
              <a:t>, which is very precisely measured and designed.</a:t>
            </a:r>
          </a:p>
          <a:p>
            <a:r>
              <a:rPr lang="en-GB" dirty="0"/>
              <a:t>In verse 4, the second angel informs the first angel that he should tell Zechariah that there will come a time when Jerusalem will be inhabited ‘without walls’ because of the large number of cattle and people in it.</a:t>
            </a:r>
          </a:p>
          <a:p>
            <a:r>
              <a:rPr lang="en-GB" dirty="0"/>
              <a:t>To the people hearing this, there would have been incredulity.</a:t>
            </a:r>
          </a:p>
          <a:p>
            <a:r>
              <a:rPr lang="en-GB" dirty="0"/>
              <a:t>When they left Babylon, the majority of the Jews stayed behind, having carved out a life for themselves there and were safe under Cyrus.</a:t>
            </a:r>
          </a:p>
          <a:p>
            <a:r>
              <a:rPr lang="en-GB" dirty="0"/>
              <a:t>50,000 (approx.) of them went back to Israel and only about 5000 of them lived in Israel – </a:t>
            </a:r>
            <a:r>
              <a:rPr lang="en-GB" b="1" dirty="0"/>
              <a:t>Ezra 2 v 64 &amp; 65 </a:t>
            </a:r>
            <a:r>
              <a:rPr lang="en-GB" dirty="0"/>
              <a:t>and </a:t>
            </a:r>
            <a:r>
              <a:rPr lang="en-GB" b="1" dirty="0"/>
              <a:t>Nehemiah 11 v 1</a:t>
            </a:r>
            <a:r>
              <a:rPr lang="en-GB" dirty="0"/>
              <a:t>. </a:t>
            </a:r>
            <a:r>
              <a:rPr lang="en-GB" b="1" dirty="0"/>
              <a:t>Jerusalem was sparsely inhabited in Zechariah’s day.</a:t>
            </a:r>
          </a:p>
          <a:p>
            <a:r>
              <a:rPr lang="en-GB" dirty="0"/>
              <a:t>To hear that Jerusalem was going to be so populous was the first source of their incredulity.</a:t>
            </a:r>
          </a:p>
          <a:p>
            <a:r>
              <a:rPr lang="en-GB" dirty="0"/>
              <a:t>The second cause was that every city was seen to need walls for its own protection against enemies – it would be defenceless without.</a:t>
            </a:r>
          </a:p>
          <a:p>
            <a:r>
              <a:rPr lang="en-GB" dirty="0"/>
              <a:t>Indeed, it would not be long before the walls would be rebuilt under Nehemiah.</a:t>
            </a:r>
          </a:p>
          <a:p>
            <a:r>
              <a:rPr lang="en-GB" dirty="0"/>
              <a:t>So, this must have been referring to a Jerusalem yet future when God would protect them.</a:t>
            </a:r>
          </a:p>
          <a:p>
            <a:r>
              <a:rPr lang="en-GB" dirty="0"/>
              <a:t>In verse 5 He says He will be a wall of fire around them and will also be the glory in the midst of her (Jerusalem). </a:t>
            </a:r>
            <a:r>
              <a:rPr lang="en-GB" b="1" dirty="0"/>
              <a:t>Ezekiel 43 v 1 – 9</a:t>
            </a:r>
            <a:r>
              <a:rPr lang="en-GB" dirty="0"/>
              <a:t> is also instructive here.</a:t>
            </a:r>
          </a:p>
        </p:txBody>
      </p:sp>
    </p:spTree>
    <p:extLst>
      <p:ext uri="{BB962C8B-B14F-4D97-AF65-F5344CB8AC3E}">
        <p14:creationId xmlns:p14="http://schemas.microsoft.com/office/powerpoint/2010/main" val="13150038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0D7BF5-F05B-590F-3E69-420B109AD7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FDDAB1-AF63-C28B-58F9-5EC2E067CB1D}"/>
              </a:ext>
            </a:extLst>
          </p:cNvPr>
          <p:cNvSpPr>
            <a:spLocks noGrp="1"/>
          </p:cNvSpPr>
          <p:nvPr>
            <p:ph type="title"/>
          </p:nvPr>
        </p:nvSpPr>
        <p:spPr/>
        <p:txBody>
          <a:bodyPr/>
          <a:lstStyle/>
          <a:p>
            <a:r>
              <a:rPr lang="en-GB" dirty="0"/>
              <a:t>Zechariah 2 – the Man with the measuring line</a:t>
            </a:r>
          </a:p>
        </p:txBody>
      </p:sp>
      <p:sp>
        <p:nvSpPr>
          <p:cNvPr id="3" name="Content Placeholder 2">
            <a:extLst>
              <a:ext uri="{FF2B5EF4-FFF2-40B4-BE49-F238E27FC236}">
                <a16:creationId xmlns:a16="http://schemas.microsoft.com/office/drawing/2014/main" id="{287736E0-552C-1016-F552-F23A7A980710}"/>
              </a:ext>
            </a:extLst>
          </p:cNvPr>
          <p:cNvSpPr>
            <a:spLocks noGrp="1"/>
          </p:cNvSpPr>
          <p:nvPr>
            <p:ph idx="1"/>
          </p:nvPr>
        </p:nvSpPr>
        <p:spPr>
          <a:xfrm>
            <a:off x="838200" y="1309254"/>
            <a:ext cx="10515600" cy="5548745"/>
          </a:xfrm>
        </p:spPr>
        <p:txBody>
          <a:bodyPr>
            <a:normAutofit fontScale="70000" lnSpcReduction="20000"/>
          </a:bodyPr>
          <a:lstStyle/>
          <a:p>
            <a:r>
              <a:rPr lang="en-GB" dirty="0"/>
              <a:t>This imagery is redolent of the times when God went with them through the wilderness as a pillar of fire by night and of cloud by day.</a:t>
            </a:r>
          </a:p>
          <a:p>
            <a:r>
              <a:rPr lang="en-GB" dirty="0"/>
              <a:t>He always protected His people when they were obedient.</a:t>
            </a:r>
          </a:p>
          <a:p>
            <a:r>
              <a:rPr lang="en-GB" dirty="0"/>
              <a:t>We also read of Israel dwelling in unwalled villages at the time of the Gog and Magog battle in </a:t>
            </a:r>
            <a:r>
              <a:rPr lang="en-GB" b="1" dirty="0"/>
              <a:t>Ezekiel 38 &amp; 39 (Particularly 38 v 10 – 13).</a:t>
            </a:r>
          </a:p>
          <a:p>
            <a:r>
              <a:rPr lang="en-GB" dirty="0"/>
              <a:t>Arguably, we are now at a time when the land of Israel and Jerusalem do not depend upon walls for defence, though we are not yet at a time when they dwell securely from attack.</a:t>
            </a:r>
          </a:p>
          <a:p>
            <a:r>
              <a:rPr lang="en-GB" dirty="0"/>
              <a:t>However, the Prophet speaks of a time yet future when this will be the case and their only protection will be the presence of their God.</a:t>
            </a:r>
          </a:p>
          <a:p>
            <a:r>
              <a:rPr lang="en-GB" dirty="0"/>
              <a:t>Verse 6 is very interesting in that the Prophet instructs them, from YHVH, to flee from Babylon, described here as ‘the land of the north’.</a:t>
            </a:r>
          </a:p>
          <a:p>
            <a:r>
              <a:rPr lang="en-GB" dirty="0"/>
              <a:t>Babylon was actually to the east of Jerusalem, so why the reference to the people of the north, confirmed as Babylon in verse 7?</a:t>
            </a:r>
          </a:p>
          <a:p>
            <a:r>
              <a:rPr lang="en-GB" dirty="0"/>
              <a:t>As we see from the map, to get to Jerusalem from Babylon, one has to travel north because of the Arabian desert, and so if one approached Jerusalem from Babylon, one would come from the north.</a:t>
            </a:r>
          </a:p>
          <a:p>
            <a:r>
              <a:rPr lang="en-GB" dirty="0"/>
              <a:t>This leads to a further question, which is, ‘were those who stayed behind disobedient to YHVH?’</a:t>
            </a:r>
          </a:p>
          <a:p>
            <a:r>
              <a:rPr lang="en-GB" dirty="0"/>
              <a:t>I think possibly yes, though I wouldn’t be dogmatic about it.</a:t>
            </a:r>
          </a:p>
        </p:txBody>
      </p:sp>
    </p:spTree>
    <p:extLst>
      <p:ext uri="{BB962C8B-B14F-4D97-AF65-F5344CB8AC3E}">
        <p14:creationId xmlns:p14="http://schemas.microsoft.com/office/powerpoint/2010/main" val="16941878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EECF4B24-0D68-FE54-B39E-2CC2869EC15B}"/>
              </a:ext>
            </a:extLst>
          </p:cNvPr>
          <p:cNvPicPr>
            <a:picLocks noChangeAspect="1"/>
          </p:cNvPicPr>
          <p:nvPr/>
        </p:nvPicPr>
        <p:blipFill>
          <a:blip r:embed="rId2"/>
          <a:srcRect b="28051"/>
          <a:stretch>
            <a:fillRect/>
          </a:stretch>
        </p:blipFill>
        <p:spPr>
          <a:xfrm>
            <a:off x="457200" y="457200"/>
            <a:ext cx="11277600" cy="5943600"/>
          </a:xfrm>
          <a:prstGeom prst="rect">
            <a:avLst/>
          </a:prstGeom>
        </p:spPr>
      </p:pic>
    </p:spTree>
    <p:extLst>
      <p:ext uri="{BB962C8B-B14F-4D97-AF65-F5344CB8AC3E}">
        <p14:creationId xmlns:p14="http://schemas.microsoft.com/office/powerpoint/2010/main" val="28482076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7DA21-080B-EBF3-5746-C473435E89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1CB453-BF11-8A0C-8DA7-338E40C0CE97}"/>
              </a:ext>
            </a:extLst>
          </p:cNvPr>
          <p:cNvSpPr>
            <a:spLocks noGrp="1"/>
          </p:cNvSpPr>
          <p:nvPr>
            <p:ph type="title"/>
          </p:nvPr>
        </p:nvSpPr>
        <p:spPr/>
        <p:txBody>
          <a:bodyPr/>
          <a:lstStyle/>
          <a:p>
            <a:r>
              <a:rPr lang="en-GB" dirty="0"/>
              <a:t>Zechariah 2 – the Man with the measuring line</a:t>
            </a:r>
          </a:p>
        </p:txBody>
      </p:sp>
      <p:sp>
        <p:nvSpPr>
          <p:cNvPr id="3" name="Content Placeholder 2">
            <a:extLst>
              <a:ext uri="{FF2B5EF4-FFF2-40B4-BE49-F238E27FC236}">
                <a16:creationId xmlns:a16="http://schemas.microsoft.com/office/drawing/2014/main" id="{E34C47AA-BCA8-22A8-3CE1-F8772D096C00}"/>
              </a:ext>
            </a:extLst>
          </p:cNvPr>
          <p:cNvSpPr>
            <a:spLocks noGrp="1"/>
          </p:cNvSpPr>
          <p:nvPr>
            <p:ph idx="1"/>
          </p:nvPr>
        </p:nvSpPr>
        <p:spPr>
          <a:xfrm>
            <a:off x="838200" y="1309254"/>
            <a:ext cx="10515600" cy="5548745"/>
          </a:xfrm>
        </p:spPr>
        <p:txBody>
          <a:bodyPr>
            <a:normAutofit fontScale="70000" lnSpcReduction="20000"/>
          </a:bodyPr>
          <a:lstStyle/>
          <a:p>
            <a:r>
              <a:rPr lang="en-GB" dirty="0"/>
              <a:t>The time in question is the one we read about in the book of Esther.</a:t>
            </a:r>
          </a:p>
          <a:p>
            <a:r>
              <a:rPr lang="en-GB" dirty="0"/>
              <a:t>A strange book in many ways – one in which the name of God is not overtly mentioned (It is concealed in the text in several ways but not immediately obvious).</a:t>
            </a:r>
          </a:p>
          <a:p>
            <a:r>
              <a:rPr lang="en-GB" dirty="0"/>
              <a:t>Also, the topic of prayer is not mentioned, though fasting is.</a:t>
            </a:r>
          </a:p>
          <a:p>
            <a:r>
              <a:rPr lang="en-GB" dirty="0"/>
              <a:t>Had they obeyed this word, they would not have been in Babylon for the whole scene with the dreadful Haman.</a:t>
            </a:r>
          </a:p>
          <a:p>
            <a:r>
              <a:rPr lang="en-GB" dirty="0"/>
              <a:t>The Jews in Babylon were threatened with extinction but, arguably, should not have even been there.</a:t>
            </a:r>
          </a:p>
          <a:p>
            <a:r>
              <a:rPr lang="en-GB" dirty="0"/>
              <a:t>In the end they were delivered by Esther’s obedience to God and her courage in putting her own life on the line.</a:t>
            </a:r>
          </a:p>
          <a:p>
            <a:r>
              <a:rPr lang="en-GB" dirty="0"/>
              <a:t>But it seems that whilst Esther’s obedience to God was celebrated, as was Mordecai’s wisdom and leadership, God did not obviously put His name to this period in Babylon (Persia).</a:t>
            </a:r>
          </a:p>
          <a:p>
            <a:r>
              <a:rPr lang="en-GB" dirty="0"/>
              <a:t>It is a separate and fascinating study as to how the name of God and specifically Jesus is concealed in the text of Esther, but to give us confidence that Esther should be in the Bible, we will look very briefly at just one example of God /Jesus including His name in the book .</a:t>
            </a:r>
          </a:p>
          <a:p>
            <a:r>
              <a:rPr lang="en-GB" dirty="0"/>
              <a:t>We have Malcolm to thank for drawing my attention to this. It is one of several examples we could use, and I am only going to give one example today, though we will return to its principle in later chapters.</a:t>
            </a:r>
          </a:p>
          <a:p>
            <a:r>
              <a:rPr lang="en-GB" dirty="0"/>
              <a:t>In the New Testament Jesus says of Himself that He is the Alpha and the Omega </a:t>
            </a:r>
            <a:r>
              <a:rPr lang="en-GB" b="1" dirty="0"/>
              <a:t>(Rev 1 v 8)</a:t>
            </a:r>
          </a:p>
        </p:txBody>
      </p:sp>
    </p:spTree>
    <p:extLst>
      <p:ext uri="{BB962C8B-B14F-4D97-AF65-F5344CB8AC3E}">
        <p14:creationId xmlns:p14="http://schemas.microsoft.com/office/powerpoint/2010/main" val="33160098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109BB7-6438-F346-CE16-A235049C46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9BF4A5-7B04-4010-8CE2-B97B2FF917D0}"/>
              </a:ext>
            </a:extLst>
          </p:cNvPr>
          <p:cNvSpPr>
            <a:spLocks noGrp="1"/>
          </p:cNvSpPr>
          <p:nvPr>
            <p:ph type="title"/>
          </p:nvPr>
        </p:nvSpPr>
        <p:spPr/>
        <p:txBody>
          <a:bodyPr/>
          <a:lstStyle/>
          <a:p>
            <a:r>
              <a:rPr lang="en-GB" dirty="0"/>
              <a:t>Zechariah 2 – the Man with the measuring line</a:t>
            </a:r>
          </a:p>
        </p:txBody>
      </p:sp>
      <p:sp>
        <p:nvSpPr>
          <p:cNvPr id="3" name="Content Placeholder 2">
            <a:extLst>
              <a:ext uri="{FF2B5EF4-FFF2-40B4-BE49-F238E27FC236}">
                <a16:creationId xmlns:a16="http://schemas.microsoft.com/office/drawing/2014/main" id="{03936806-F024-C578-3022-859906AEF3E5}"/>
              </a:ext>
            </a:extLst>
          </p:cNvPr>
          <p:cNvSpPr>
            <a:spLocks noGrp="1"/>
          </p:cNvSpPr>
          <p:nvPr>
            <p:ph idx="1"/>
          </p:nvPr>
        </p:nvSpPr>
        <p:spPr>
          <a:xfrm>
            <a:off x="838200" y="1309254"/>
            <a:ext cx="10515600" cy="5548745"/>
          </a:xfrm>
        </p:spPr>
        <p:txBody>
          <a:bodyPr>
            <a:normAutofit fontScale="70000" lnSpcReduction="20000"/>
          </a:bodyPr>
          <a:lstStyle/>
          <a:p>
            <a:r>
              <a:rPr lang="en-GB" dirty="0"/>
              <a:t>However, Jesus was not Greek, He was  Jew, so He almost certainly said, “I am the Aleph and the </a:t>
            </a:r>
            <a:r>
              <a:rPr lang="en-GB" dirty="0" err="1"/>
              <a:t>Tav</a:t>
            </a:r>
            <a:r>
              <a:rPr lang="en-GB" dirty="0"/>
              <a:t>”, which was later translated to ‘Alpha and Omega’.</a:t>
            </a:r>
          </a:p>
          <a:p>
            <a:r>
              <a:rPr lang="en-GB" dirty="0"/>
              <a:t>We also have Old Testament verses that speak of the ‘word of God’ coming through the prophets, saying, “I am the first and the last”. </a:t>
            </a:r>
            <a:r>
              <a:rPr lang="en-GB" b="1" dirty="0"/>
              <a:t>(Isaiah 41 v 4 &amp; 44 v 6)</a:t>
            </a:r>
          </a:p>
          <a:p>
            <a:r>
              <a:rPr lang="en-GB" dirty="0"/>
              <a:t>So the ancient texts of the </a:t>
            </a:r>
            <a:r>
              <a:rPr lang="en-GB" dirty="0" err="1"/>
              <a:t>Tenakh</a:t>
            </a:r>
            <a:r>
              <a:rPr lang="en-GB" dirty="0"/>
              <a:t> contain multiple (hundreds) of seemingly meaningless insertions of the Aleph/</a:t>
            </a:r>
            <a:r>
              <a:rPr lang="en-GB" dirty="0" err="1"/>
              <a:t>Tav</a:t>
            </a:r>
            <a:r>
              <a:rPr lang="en-GB" dirty="0"/>
              <a:t> (the first and last letters of the Hebrew aleph/bet).</a:t>
            </a:r>
          </a:p>
          <a:p>
            <a:r>
              <a:rPr lang="en-GB" dirty="0"/>
              <a:t>This is a none-word, but we can think of it as an insignia for Jesus, as He, Himself, claimed it (a bit like an initial). </a:t>
            </a:r>
          </a:p>
          <a:p>
            <a:r>
              <a:rPr lang="en-GB" dirty="0"/>
              <a:t>These are spread through  the Hebrew texts – about 700 of them (some say as many as 900), yet English translators never include them because they are none-words: I believe we are the poorer for not having these translated because they teach us about God.</a:t>
            </a:r>
          </a:p>
          <a:p>
            <a:r>
              <a:rPr lang="en-GB" dirty="0"/>
              <a:t>All of them show a particular connection with something of importance to Jesus – something that denoted His ownership, His presence or His creative power.</a:t>
            </a:r>
          </a:p>
          <a:p>
            <a:r>
              <a:rPr lang="en-GB" dirty="0"/>
              <a:t>It appears in the creation account ‘In the beginning God created the heavens (Aleph/</a:t>
            </a:r>
            <a:r>
              <a:rPr lang="en-GB" dirty="0" err="1"/>
              <a:t>Tav</a:t>
            </a:r>
            <a:r>
              <a:rPr lang="en-GB" dirty="0"/>
              <a:t>) and the Earth (Aleph/</a:t>
            </a:r>
            <a:r>
              <a:rPr lang="en-GB" dirty="0" err="1"/>
              <a:t>Tav</a:t>
            </a:r>
            <a:r>
              <a:rPr lang="en-GB" dirty="0"/>
              <a:t>).</a:t>
            </a:r>
          </a:p>
          <a:p>
            <a:r>
              <a:rPr lang="en-GB" dirty="0"/>
              <a:t>There are 13 occasions where this signature is used in the book of Esther, most of which are in chapter 4 and 9.</a:t>
            </a:r>
          </a:p>
          <a:p>
            <a:r>
              <a:rPr lang="en-GB" dirty="0"/>
              <a:t>I have drawn out just one example for the next slide from chapter 4 v 7.</a:t>
            </a:r>
          </a:p>
          <a:p>
            <a:endParaRPr lang="en-GB" dirty="0"/>
          </a:p>
        </p:txBody>
      </p:sp>
    </p:spTree>
    <p:extLst>
      <p:ext uri="{BB962C8B-B14F-4D97-AF65-F5344CB8AC3E}">
        <p14:creationId xmlns:p14="http://schemas.microsoft.com/office/powerpoint/2010/main" val="19837413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42F7806-FF81-0B61-C091-0E2291D43E0B}"/>
              </a:ext>
            </a:extLst>
          </p:cNvPr>
          <p:cNvPicPr>
            <a:picLocks noChangeAspect="1"/>
          </p:cNvPicPr>
          <p:nvPr/>
        </p:nvPicPr>
        <p:blipFill>
          <a:blip r:embed="rId2"/>
          <a:stretch>
            <a:fillRect/>
          </a:stretch>
        </p:blipFill>
        <p:spPr>
          <a:xfrm>
            <a:off x="103501" y="1184564"/>
            <a:ext cx="11901769" cy="4457700"/>
          </a:xfrm>
          <a:prstGeom prst="rect">
            <a:avLst/>
          </a:prstGeom>
        </p:spPr>
      </p:pic>
      <p:sp>
        <p:nvSpPr>
          <p:cNvPr id="2" name="TextBox 1">
            <a:extLst>
              <a:ext uri="{FF2B5EF4-FFF2-40B4-BE49-F238E27FC236}">
                <a16:creationId xmlns:a16="http://schemas.microsoft.com/office/drawing/2014/main" id="{8D1AD1C8-ABFC-21BF-92C0-B6BB4200EAAF}"/>
              </a:ext>
            </a:extLst>
          </p:cNvPr>
          <p:cNvSpPr txBox="1"/>
          <p:nvPr/>
        </p:nvSpPr>
        <p:spPr>
          <a:xfrm>
            <a:off x="0" y="5852160"/>
            <a:ext cx="12005270" cy="830997"/>
          </a:xfrm>
          <a:prstGeom prst="rect">
            <a:avLst/>
          </a:prstGeom>
          <a:noFill/>
        </p:spPr>
        <p:txBody>
          <a:bodyPr wrap="square" rtlCol="0">
            <a:spAutoFit/>
          </a:bodyPr>
          <a:lstStyle/>
          <a:p>
            <a:r>
              <a:rPr lang="en-GB" sz="2400" b="1" dirty="0"/>
              <a:t>Here God is owning or declaring His presence in </a:t>
            </a:r>
            <a:r>
              <a:rPr lang="en-GB" sz="2400" b="1" dirty="0" err="1"/>
              <a:t>Mordekhai’s</a:t>
            </a:r>
            <a:r>
              <a:rPr lang="en-GB" sz="2400" b="1" dirty="0"/>
              <a:t> intervention, which saved the Jews from extinction.</a:t>
            </a:r>
          </a:p>
        </p:txBody>
      </p:sp>
    </p:spTree>
    <p:extLst>
      <p:ext uri="{BB962C8B-B14F-4D97-AF65-F5344CB8AC3E}">
        <p14:creationId xmlns:p14="http://schemas.microsoft.com/office/powerpoint/2010/main" val="5856768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B2C063175DF504CA88AF12C082CE016" ma:contentTypeVersion="13" ma:contentTypeDescription="Create a new document." ma:contentTypeScope="" ma:versionID="64f03cd6e5b92c2f5bd7bebabcbc328d">
  <xsd:schema xmlns:xsd="http://www.w3.org/2001/XMLSchema" xmlns:xs="http://www.w3.org/2001/XMLSchema" xmlns:p="http://schemas.microsoft.com/office/2006/metadata/properties" xmlns:ns2="7ab12f3f-b477-4c7f-9cbe-aef27c735382" xmlns:ns3="5131ba02-836f-4279-86cc-66acb1037933" targetNamespace="http://schemas.microsoft.com/office/2006/metadata/properties" ma:root="true" ma:fieldsID="e96677c5e04fda60252d3329f8b1b617" ns2:_="" ns3:_="">
    <xsd:import namespace="7ab12f3f-b477-4c7f-9cbe-aef27c735382"/>
    <xsd:import namespace="5131ba02-836f-4279-86cc-66acb10379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DateTaken"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b12f3f-b477-4c7f-9cbe-aef27c73538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0b8bac6c-3eee-4b58-a120-65eda34c002e" ma:termSetId="09814cd3-568e-fe90-9814-8d621ff8fb84" ma:anchorId="fba54fb3-c3e1-fe81-a776-ca4b69148c4d" ma:open="true" ma:isKeyword="false">
      <xsd:complexType>
        <xsd:sequence>
          <xsd:element ref="pc:Terms" minOccurs="0" maxOccurs="1"/>
        </xsd:sequence>
      </xsd:complex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131ba02-836f-4279-86cc-66acb103793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c8380f19-97b3-413f-b378-67e6821b60bd}" ma:internalName="TaxCatchAll" ma:showField="CatchAllData" ma:web="5131ba02-836f-4279-86cc-66acb10379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131ba02-836f-4279-86cc-66acb1037933" xsi:nil="true"/>
    <lcf76f155ced4ddcb4097134ff3c332f xmlns="7ab12f3f-b477-4c7f-9cbe-aef27c73538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705EC92-2E45-438D-8230-6E86FF7CEE87}"/>
</file>

<file path=customXml/itemProps2.xml><?xml version="1.0" encoding="utf-8"?>
<ds:datastoreItem xmlns:ds="http://schemas.openxmlformats.org/officeDocument/2006/customXml" ds:itemID="{4A16F7C7-C9CF-4288-95F5-30FB05CC54B7}"/>
</file>

<file path=customXml/itemProps3.xml><?xml version="1.0" encoding="utf-8"?>
<ds:datastoreItem xmlns:ds="http://schemas.openxmlformats.org/officeDocument/2006/customXml" ds:itemID="{0DE7E2FE-A4CB-4F2C-B5F7-14D603039073}"/>
</file>

<file path=docProps/app.xml><?xml version="1.0" encoding="utf-8"?>
<Properties xmlns="http://schemas.openxmlformats.org/officeDocument/2006/extended-properties" xmlns:vt="http://schemas.openxmlformats.org/officeDocument/2006/docPropsVTypes">
  <TotalTime>9497</TotalTime>
  <Words>2506</Words>
  <Application>Microsoft Office PowerPoint</Application>
  <PresentationFormat>Widescreen</PresentationFormat>
  <Paragraphs>102</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Aptos</vt:lpstr>
      <vt:lpstr>Aptos Display</vt:lpstr>
      <vt:lpstr>Arial</vt:lpstr>
      <vt:lpstr>Office Theme</vt:lpstr>
      <vt:lpstr>Zechariah 2</vt:lpstr>
      <vt:lpstr>Zechariah 2 – the Man with the measuring line</vt:lpstr>
      <vt:lpstr>Zechariah 2 – the Man with the measuring line</vt:lpstr>
      <vt:lpstr>Zechariah 2 – the Man with the measuring line</vt:lpstr>
      <vt:lpstr>Zechariah 2 – the Man with the measuring line</vt:lpstr>
      <vt:lpstr>PowerPoint Presentation</vt:lpstr>
      <vt:lpstr>Zechariah 2 – the Man with the measuring line</vt:lpstr>
      <vt:lpstr>Zechariah 2 – the Man with the measuring line</vt:lpstr>
      <vt:lpstr>PowerPoint Presentation</vt:lpstr>
      <vt:lpstr>Zechariah 2 – the Man with the measuring line</vt:lpstr>
      <vt:lpstr>Zechariah 2 – the Man with the measuring line</vt:lpstr>
      <vt:lpstr>Zechariah 2 – the Man with the measuring line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Ray Kelly</dc:creator>
  <cp:lastModifiedBy>Ray Kelly</cp:lastModifiedBy>
  <cp:revision>1</cp:revision>
  <dcterms:created xsi:type="dcterms:W3CDTF">2026-08-17T05:33:23Z</dcterms:created>
  <dcterms:modified xsi:type="dcterms:W3CDTF">2026-09-05T20:24:30Z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0x010100EB2C063175DF504CA88AF12C082CE016</vt:lpwstr>
  </property>
</Properties>
</file>