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38296-AF54-810D-0B51-0F1062B33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70748-5FE2-0E0B-37B4-AF01D5EAF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CC538-9A5D-7779-961C-2BBA22D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EAA-6A82-44DC-9F92-D061F04996C9}" type="datetimeFigureOut">
              <a:rPr lang="en-GB" smtClean="0"/>
              <a:t>25/05/2025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C3CDA-3F2D-1B00-D7D6-C30D9BE73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A540F-955A-FD19-217D-1E1F26EF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1491-5EB6-46BA-B31D-CB1B0C92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9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BF8F-4BF6-BD40-C7EC-6B6C1DAC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29DBD9-52D4-E921-E570-EA74792D9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66E02-56C6-E956-0616-C3CE19626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EAA-6A82-44DC-9F92-D061F04996C9}" type="datetimeFigureOut">
              <a:rPr lang="en-GB" smtClean="0"/>
              <a:t>25/05/2025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DF19A-8E00-9FCC-38E0-1E833EF78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77870-F4B8-7DE3-C3CE-08E894FB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1491-5EB6-46BA-B31D-CB1B0C92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4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2AD44B-81FA-21B7-E326-3F64E38D2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8C544-211B-8FA6-A59E-31630C041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5BC68-BB8C-DB0C-5CF2-37E4D545B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EAA-6A82-44DC-9F92-D061F04996C9}" type="datetimeFigureOut">
              <a:rPr lang="en-GB" smtClean="0"/>
              <a:t>25/05/2025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2ABEB-6F9E-93FA-1A47-0C471B507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35BFF-5AB3-8CC9-368E-DFB54632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1491-5EB6-46BA-B31D-CB1B0C92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44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9009-2BD8-DAA7-E0FF-CD9CDE36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71297-4393-745A-7E3B-7884F0F9B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61088-D5A3-8EC9-6A15-EEFB29909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EAA-6A82-44DC-9F92-D061F04996C9}" type="datetimeFigureOut">
              <a:rPr lang="en-GB" smtClean="0"/>
              <a:t>25/05/2025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D3118-D66B-DA7D-F142-A9A9A369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974EF-667E-B077-2456-86529D6B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1491-5EB6-46BA-B31D-CB1B0C92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74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0E5D8-A0D6-5FA8-E67B-FCDCAFA34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81A9C-8563-5ED9-2A44-6DCEA1E8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93B61-D67D-2D41-1B70-918E82C99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EAA-6A82-44DC-9F92-D061F04996C9}" type="datetimeFigureOut">
              <a:rPr lang="en-GB" smtClean="0"/>
              <a:t>25/05/2025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1E5E6-99F4-F9A8-F348-7DAB4C5A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265C1-3D98-75E5-CC96-3AFC5B73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1491-5EB6-46BA-B31D-CB1B0C92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63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8517C-19F6-2090-340D-04E8AB99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1492F-816C-6072-056A-6C410C73F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5ECBC-3918-6A2C-9FD7-31C7877CA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3D2E6-F0D9-DD64-D5DE-897DEE0A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EAA-6A82-44DC-9F92-D061F04996C9}" type="datetimeFigureOut">
              <a:rPr lang="en-GB" smtClean="0"/>
              <a:t>25/05/2025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C2243-6F3F-2CA2-83AA-130B06F6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49F3D-3D51-893B-A474-F867DE59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1491-5EB6-46BA-B31D-CB1B0C92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0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AC5C-1197-309E-A796-39EE1EF1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F02BA-92C6-EDA5-EA10-DBC694261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C7AF5-3378-A084-AF47-4A54F5C22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C6DA3-7FB4-1121-376B-2BFF950F9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73B5F-D9DD-1736-8547-4F80E3F2F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4F94E-C2E6-996F-A200-37FDEABAB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EAA-6A82-44DC-9F92-D061F04996C9}" type="datetimeFigureOut">
              <a:rPr lang="en-GB" smtClean="0"/>
              <a:t>25/05/2025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2D64D-FC31-0B4E-1B0B-BF43C88F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0C2ABC-30E3-2010-468A-AD5457B3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1491-5EB6-46BA-B31D-CB1B0C92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96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1D7FA-3C3D-28DD-E931-190A7ACE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32FBE-07F9-E72B-D660-37BAD8B4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EAA-6A82-44DC-9F92-D061F04996C9}" type="datetimeFigureOut">
              <a:rPr lang="en-GB" smtClean="0"/>
              <a:t>25/05/2025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91818-5C9A-E6B1-9C21-5F8EEC17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07918-E66D-AA15-F6DA-0B043B490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1491-5EB6-46BA-B31D-CB1B0C92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0D32B5-84E0-D3B2-4F7E-9A1E6CEE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EAA-6A82-44DC-9F92-D061F04996C9}" type="datetimeFigureOut">
              <a:rPr lang="en-GB" smtClean="0"/>
              <a:t>25/05/2025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AACF0-5FEE-A00E-9C73-17C73993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795DC-FBF5-E97A-05C6-07BA50DC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1491-5EB6-46BA-B31D-CB1B0C92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1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857E2-50EA-C78C-EB07-CAE960A0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BDAE4-18C0-2CEA-B230-048996EFF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50390-4E35-A49C-99F5-35F941E07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CC485-1DCC-197C-26D5-8F4F6FEC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EAA-6A82-44DC-9F92-D061F04996C9}" type="datetimeFigureOut">
              <a:rPr lang="en-GB" smtClean="0"/>
              <a:t>25/05/2025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CDC21-5B80-1392-B075-97D529AA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BC328-E9D5-B11D-9F05-5DC6249B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1491-5EB6-46BA-B31D-CB1B0C92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73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10FB-65F9-F0B2-1747-9E96C7EF2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2526B9-B5ED-7003-C48B-C04D94375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56290-963E-4521-A2C3-E90A836AE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8D4DF-7EAE-8922-6C25-8AE3E7A6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AEAA-6A82-44DC-9F92-D061F04996C9}" type="datetimeFigureOut">
              <a:rPr lang="en-GB" smtClean="0"/>
              <a:t>25/05/2025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0903D-94CB-6F80-7CB2-F89701AE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1672A-043B-2ACC-A753-6CD7E999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1491-5EB6-46BA-B31D-CB1B0C92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14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A57836-4A37-D6E9-F880-B0ABD9A14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CFF71-4ACF-05A9-1299-05967F36D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49F07-1F53-D288-C5D2-761DDD5B0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16AEAA-6A82-44DC-9F92-D061F04996C9}" type="datetimeFigureOut">
              <a:rPr lang="en-GB" smtClean="0"/>
              <a:t>25/05/2025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884B2-62CA-DB7F-0577-B758D3B3A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9D72D-F1C9-F4CC-93D2-0F202ACEB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0F1491-5EB6-46BA-B31D-CB1B0C929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533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01">
            <a:extLst>
              <a:ext uri="{FF2B5EF4-FFF2-40B4-BE49-F238E27FC236}">
                <a16:creationId xmlns:a16="http://schemas.microsoft.com/office/drawing/2014/main" id="{3064B9A7-5617-7A13-0606-BADD8318CB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6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10">
            <a:extLst>
              <a:ext uri="{FF2B5EF4-FFF2-40B4-BE49-F238E27FC236}">
                <a16:creationId xmlns:a16="http://schemas.microsoft.com/office/drawing/2014/main" id="{82A9E817-7112-F3A4-FF4C-55C1237AEF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2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11">
            <a:extLst>
              <a:ext uri="{FF2B5EF4-FFF2-40B4-BE49-F238E27FC236}">
                <a16:creationId xmlns:a16="http://schemas.microsoft.com/office/drawing/2014/main" id="{07F02805-6C99-D6C6-32E7-F4615237DA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13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12">
            <a:extLst>
              <a:ext uri="{FF2B5EF4-FFF2-40B4-BE49-F238E27FC236}">
                <a16:creationId xmlns:a16="http://schemas.microsoft.com/office/drawing/2014/main" id="{42808D8D-372A-B4A4-4DF5-7D773B86C2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32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13">
            <a:extLst>
              <a:ext uri="{FF2B5EF4-FFF2-40B4-BE49-F238E27FC236}">
                <a16:creationId xmlns:a16="http://schemas.microsoft.com/office/drawing/2014/main" id="{DFC070BC-F556-2AF2-69A2-C85FC70059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95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14">
            <a:extLst>
              <a:ext uri="{FF2B5EF4-FFF2-40B4-BE49-F238E27FC236}">
                <a16:creationId xmlns:a16="http://schemas.microsoft.com/office/drawing/2014/main" id="{3ED185C2-BACE-90CE-D065-612253A226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1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15">
            <a:extLst>
              <a:ext uri="{FF2B5EF4-FFF2-40B4-BE49-F238E27FC236}">
                <a16:creationId xmlns:a16="http://schemas.microsoft.com/office/drawing/2014/main" id="{EC8FBE2C-94B8-AD5E-A8A7-D80A362414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6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16">
            <a:extLst>
              <a:ext uri="{FF2B5EF4-FFF2-40B4-BE49-F238E27FC236}">
                <a16:creationId xmlns:a16="http://schemas.microsoft.com/office/drawing/2014/main" id="{799733B1-F058-021F-2B08-489EEE45D9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25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17">
            <a:extLst>
              <a:ext uri="{FF2B5EF4-FFF2-40B4-BE49-F238E27FC236}">
                <a16:creationId xmlns:a16="http://schemas.microsoft.com/office/drawing/2014/main" id="{93B04CF1-9558-B846-980C-54C6B7C611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18">
            <a:extLst>
              <a:ext uri="{FF2B5EF4-FFF2-40B4-BE49-F238E27FC236}">
                <a16:creationId xmlns:a16="http://schemas.microsoft.com/office/drawing/2014/main" id="{6126A176-8DC1-5970-3CF3-089263DA50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87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19">
            <a:extLst>
              <a:ext uri="{FF2B5EF4-FFF2-40B4-BE49-F238E27FC236}">
                <a16:creationId xmlns:a16="http://schemas.microsoft.com/office/drawing/2014/main" id="{3C0EEA6D-4F45-D475-986C-661DB0B678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0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02">
            <a:extLst>
              <a:ext uri="{FF2B5EF4-FFF2-40B4-BE49-F238E27FC236}">
                <a16:creationId xmlns:a16="http://schemas.microsoft.com/office/drawing/2014/main" id="{AA89D18D-8258-A22F-5FB6-AD5E6404CE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23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20">
            <a:extLst>
              <a:ext uri="{FF2B5EF4-FFF2-40B4-BE49-F238E27FC236}">
                <a16:creationId xmlns:a16="http://schemas.microsoft.com/office/drawing/2014/main" id="{44872B7E-AEE3-FA40-2856-7BB1B0131C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72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21">
            <a:extLst>
              <a:ext uri="{FF2B5EF4-FFF2-40B4-BE49-F238E27FC236}">
                <a16:creationId xmlns:a16="http://schemas.microsoft.com/office/drawing/2014/main" id="{B1F24FDE-9B87-9E1A-18CB-223789FDC9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62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22">
            <a:extLst>
              <a:ext uri="{FF2B5EF4-FFF2-40B4-BE49-F238E27FC236}">
                <a16:creationId xmlns:a16="http://schemas.microsoft.com/office/drawing/2014/main" id="{80FED168-A34F-209B-60B8-696E3CB044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43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23">
            <a:extLst>
              <a:ext uri="{FF2B5EF4-FFF2-40B4-BE49-F238E27FC236}">
                <a16:creationId xmlns:a16="http://schemas.microsoft.com/office/drawing/2014/main" id="{464194F4-8CD5-E8B7-19DA-D23B9AC734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97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24">
            <a:extLst>
              <a:ext uri="{FF2B5EF4-FFF2-40B4-BE49-F238E27FC236}">
                <a16:creationId xmlns:a16="http://schemas.microsoft.com/office/drawing/2014/main" id="{E0187568-0E8F-3D26-2EE2-C7B1977E84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38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25">
            <a:extLst>
              <a:ext uri="{FF2B5EF4-FFF2-40B4-BE49-F238E27FC236}">
                <a16:creationId xmlns:a16="http://schemas.microsoft.com/office/drawing/2014/main" id="{A7A0E3E0-C3F7-6D53-3729-EECD1BF5A5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42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26">
            <a:extLst>
              <a:ext uri="{FF2B5EF4-FFF2-40B4-BE49-F238E27FC236}">
                <a16:creationId xmlns:a16="http://schemas.microsoft.com/office/drawing/2014/main" id="{18CC83A4-40D9-4A86-E55F-A5110926FC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47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27">
            <a:extLst>
              <a:ext uri="{FF2B5EF4-FFF2-40B4-BE49-F238E27FC236}">
                <a16:creationId xmlns:a16="http://schemas.microsoft.com/office/drawing/2014/main" id="{CC611D80-AF13-A28D-32D9-540B351D1D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31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28">
            <a:extLst>
              <a:ext uri="{FF2B5EF4-FFF2-40B4-BE49-F238E27FC236}">
                <a16:creationId xmlns:a16="http://schemas.microsoft.com/office/drawing/2014/main" id="{94FBAC4F-DBC5-8043-BCDE-238388AB29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96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29">
            <a:extLst>
              <a:ext uri="{FF2B5EF4-FFF2-40B4-BE49-F238E27FC236}">
                <a16:creationId xmlns:a16="http://schemas.microsoft.com/office/drawing/2014/main" id="{77590E19-A3B3-0082-7ACA-8883B1AC7A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9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03">
            <a:extLst>
              <a:ext uri="{FF2B5EF4-FFF2-40B4-BE49-F238E27FC236}">
                <a16:creationId xmlns:a16="http://schemas.microsoft.com/office/drawing/2014/main" id="{86A8431D-FD97-78E2-2E0E-4E2CC06B8E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86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30">
            <a:extLst>
              <a:ext uri="{FF2B5EF4-FFF2-40B4-BE49-F238E27FC236}">
                <a16:creationId xmlns:a16="http://schemas.microsoft.com/office/drawing/2014/main" id="{400C7545-F110-5D5E-954C-4619FC1B7E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27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31">
            <a:extLst>
              <a:ext uri="{FF2B5EF4-FFF2-40B4-BE49-F238E27FC236}">
                <a16:creationId xmlns:a16="http://schemas.microsoft.com/office/drawing/2014/main" id="{DD132BD4-22FC-4658-AB18-A7C5C22093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53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32">
            <a:extLst>
              <a:ext uri="{FF2B5EF4-FFF2-40B4-BE49-F238E27FC236}">
                <a16:creationId xmlns:a16="http://schemas.microsoft.com/office/drawing/2014/main" id="{F4AE46AF-3525-DD56-DE51-53B451156E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33">
            <a:extLst>
              <a:ext uri="{FF2B5EF4-FFF2-40B4-BE49-F238E27FC236}">
                <a16:creationId xmlns:a16="http://schemas.microsoft.com/office/drawing/2014/main" id="{14FCDDE1-D3BD-6D65-88CA-4D8901F502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24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34">
            <a:extLst>
              <a:ext uri="{FF2B5EF4-FFF2-40B4-BE49-F238E27FC236}">
                <a16:creationId xmlns:a16="http://schemas.microsoft.com/office/drawing/2014/main" id="{70C4E8E4-A57C-14F6-FD14-58CFA99430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0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35">
            <a:extLst>
              <a:ext uri="{FF2B5EF4-FFF2-40B4-BE49-F238E27FC236}">
                <a16:creationId xmlns:a16="http://schemas.microsoft.com/office/drawing/2014/main" id="{C69BE099-FDEF-43B6-60F6-E6E9709299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02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36">
            <a:extLst>
              <a:ext uri="{FF2B5EF4-FFF2-40B4-BE49-F238E27FC236}">
                <a16:creationId xmlns:a16="http://schemas.microsoft.com/office/drawing/2014/main" id="{F6EEBC6B-8B1D-CEE3-C927-EE5F92B4D6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78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37">
            <a:extLst>
              <a:ext uri="{FF2B5EF4-FFF2-40B4-BE49-F238E27FC236}">
                <a16:creationId xmlns:a16="http://schemas.microsoft.com/office/drawing/2014/main" id="{C49EBCFF-8EED-788E-CB4E-EFB5191F13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00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38">
            <a:extLst>
              <a:ext uri="{FF2B5EF4-FFF2-40B4-BE49-F238E27FC236}">
                <a16:creationId xmlns:a16="http://schemas.microsoft.com/office/drawing/2014/main" id="{8204CF47-69E6-B05B-882A-E078A4A141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72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39">
            <a:extLst>
              <a:ext uri="{FF2B5EF4-FFF2-40B4-BE49-F238E27FC236}">
                <a16:creationId xmlns:a16="http://schemas.microsoft.com/office/drawing/2014/main" id="{7E977682-1EE2-54A6-A14D-90013E000D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4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04">
            <a:extLst>
              <a:ext uri="{FF2B5EF4-FFF2-40B4-BE49-F238E27FC236}">
                <a16:creationId xmlns:a16="http://schemas.microsoft.com/office/drawing/2014/main" id="{AF880F7C-1364-235E-B4CE-833A2AFDE6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8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40">
            <a:extLst>
              <a:ext uri="{FF2B5EF4-FFF2-40B4-BE49-F238E27FC236}">
                <a16:creationId xmlns:a16="http://schemas.microsoft.com/office/drawing/2014/main" id="{7D91F77D-8595-653F-B704-53DE98D152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3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41">
            <a:extLst>
              <a:ext uri="{FF2B5EF4-FFF2-40B4-BE49-F238E27FC236}">
                <a16:creationId xmlns:a16="http://schemas.microsoft.com/office/drawing/2014/main" id="{861F9F3C-9F17-A45D-D2CC-AB745D14EB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11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42">
            <a:extLst>
              <a:ext uri="{FF2B5EF4-FFF2-40B4-BE49-F238E27FC236}">
                <a16:creationId xmlns:a16="http://schemas.microsoft.com/office/drawing/2014/main" id="{2F80DADD-479A-0E5E-0A19-3D2B197207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85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43">
            <a:extLst>
              <a:ext uri="{FF2B5EF4-FFF2-40B4-BE49-F238E27FC236}">
                <a16:creationId xmlns:a16="http://schemas.microsoft.com/office/drawing/2014/main" id="{7BFB0F0A-68A9-C628-BCC4-B0F48158BC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03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44">
            <a:extLst>
              <a:ext uri="{FF2B5EF4-FFF2-40B4-BE49-F238E27FC236}">
                <a16:creationId xmlns:a16="http://schemas.microsoft.com/office/drawing/2014/main" id="{02D0F448-90A4-6DCF-567A-E18CBD73D1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73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45">
            <a:extLst>
              <a:ext uri="{FF2B5EF4-FFF2-40B4-BE49-F238E27FC236}">
                <a16:creationId xmlns:a16="http://schemas.microsoft.com/office/drawing/2014/main" id="{E16C4FCE-CB3F-271C-C511-5D0DE726A0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032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46">
            <a:extLst>
              <a:ext uri="{FF2B5EF4-FFF2-40B4-BE49-F238E27FC236}">
                <a16:creationId xmlns:a16="http://schemas.microsoft.com/office/drawing/2014/main" id="{6CED25D2-23AA-EDF6-7E42-6692ABB044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957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47">
            <a:extLst>
              <a:ext uri="{FF2B5EF4-FFF2-40B4-BE49-F238E27FC236}">
                <a16:creationId xmlns:a16="http://schemas.microsoft.com/office/drawing/2014/main" id="{EE973907-CAF3-497A-559F-1875D4597B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2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48">
            <a:extLst>
              <a:ext uri="{FF2B5EF4-FFF2-40B4-BE49-F238E27FC236}">
                <a16:creationId xmlns:a16="http://schemas.microsoft.com/office/drawing/2014/main" id="{7BE47B23-0BAA-504F-B10C-CFE3EEC86E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123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49">
            <a:extLst>
              <a:ext uri="{FF2B5EF4-FFF2-40B4-BE49-F238E27FC236}">
                <a16:creationId xmlns:a16="http://schemas.microsoft.com/office/drawing/2014/main" id="{ADD853EB-9B48-1474-DEC5-D3C3DE0086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2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05">
            <a:extLst>
              <a:ext uri="{FF2B5EF4-FFF2-40B4-BE49-F238E27FC236}">
                <a16:creationId xmlns:a16="http://schemas.microsoft.com/office/drawing/2014/main" id="{172AF44E-C64E-A1D0-1282-8ABB3E9F58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77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50">
            <a:extLst>
              <a:ext uri="{FF2B5EF4-FFF2-40B4-BE49-F238E27FC236}">
                <a16:creationId xmlns:a16="http://schemas.microsoft.com/office/drawing/2014/main" id="{A733BE58-E66C-DB6C-DE07-9D2BFBCDCD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59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51">
            <a:extLst>
              <a:ext uri="{FF2B5EF4-FFF2-40B4-BE49-F238E27FC236}">
                <a16:creationId xmlns:a16="http://schemas.microsoft.com/office/drawing/2014/main" id="{9711028E-F6E6-C2B5-4C2C-1461EDB88D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3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06">
            <a:extLst>
              <a:ext uri="{FF2B5EF4-FFF2-40B4-BE49-F238E27FC236}">
                <a16:creationId xmlns:a16="http://schemas.microsoft.com/office/drawing/2014/main" id="{1CBC365C-4DA0-746A-5F41-86AE037C82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4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07">
            <a:extLst>
              <a:ext uri="{FF2B5EF4-FFF2-40B4-BE49-F238E27FC236}">
                <a16:creationId xmlns:a16="http://schemas.microsoft.com/office/drawing/2014/main" id="{980F4525-6ABB-BCE4-A409-CF2DCB7D1A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68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08">
            <a:extLst>
              <a:ext uri="{FF2B5EF4-FFF2-40B4-BE49-F238E27FC236}">
                <a16:creationId xmlns:a16="http://schemas.microsoft.com/office/drawing/2014/main" id="{FD898971-EB95-87BF-D275-827F1FF29A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5.009">
            <a:extLst>
              <a:ext uri="{FF2B5EF4-FFF2-40B4-BE49-F238E27FC236}">
                <a16:creationId xmlns:a16="http://schemas.microsoft.com/office/drawing/2014/main" id="{63624F21-C092-605E-9B7A-4AABEBD14D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72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 Sutton</dc:creator>
  <cp:lastModifiedBy>Joe Sutton</cp:lastModifiedBy>
  <cp:revision>1</cp:revision>
  <dcterms:created xsi:type="dcterms:W3CDTF">2025-05-25T13:48:11Z</dcterms:created>
  <dcterms:modified xsi:type="dcterms:W3CDTF">2025-05-25T13:48:35Z</dcterms:modified>
</cp:coreProperties>
</file>