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9" r:id="rId4"/>
    <p:sldId id="260" r:id="rId5"/>
    <p:sldId id="281" r:id="rId6"/>
    <p:sldId id="282" r:id="rId7"/>
    <p:sldId id="272" r:id="rId8"/>
    <p:sldId id="268"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EF5E7-2867-4594-8DEE-A4E3B47E6646}" v="854" dt="2024-01-17T17:48:31.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3" autoAdjust="0"/>
    <p:restoredTop sz="94688" autoAdjust="0"/>
  </p:normalViewPr>
  <p:slideViewPr>
    <p:cSldViewPr snapToGrid="0">
      <p:cViewPr varScale="1">
        <p:scale>
          <a:sx n="78" d="100"/>
          <a:sy n="78" d="100"/>
        </p:scale>
        <p:origin x="706" y="77"/>
      </p:cViewPr>
      <p:guideLst/>
    </p:cSldViewPr>
  </p:slideViewPr>
  <p:outlineViewPr>
    <p:cViewPr>
      <p:scale>
        <a:sx n="33" d="100"/>
        <a:sy n="33" d="100"/>
      </p:scale>
      <p:origin x="0" y="-2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572EF5E7-2867-4594-8DEE-A4E3B47E6646}"/>
    <pc:docChg chg="undo custSel addSld delSld modSld">
      <pc:chgData name="Ray Kelly" userId="fe8bf2b6eea63579" providerId="LiveId" clId="{572EF5E7-2867-4594-8DEE-A4E3B47E6646}" dt="2024-01-21T10:58:31.209" v="7135" actId="22"/>
      <pc:docMkLst>
        <pc:docMk/>
      </pc:docMkLst>
      <pc:sldChg chg="addSp modSp mod">
        <pc:chgData name="Ray Kelly" userId="fe8bf2b6eea63579" providerId="LiveId" clId="{572EF5E7-2867-4594-8DEE-A4E3B47E6646}" dt="2024-01-21T10:58:31.209" v="7135" actId="22"/>
        <pc:sldMkLst>
          <pc:docMk/>
          <pc:sldMk cId="3452121601" sldId="256"/>
        </pc:sldMkLst>
        <pc:spChg chg="mod">
          <ac:chgData name="Ray Kelly" userId="fe8bf2b6eea63579" providerId="LiveId" clId="{572EF5E7-2867-4594-8DEE-A4E3B47E6646}" dt="2024-01-15T17:23:32.781" v="5" actId="20577"/>
          <ac:spMkLst>
            <pc:docMk/>
            <pc:sldMk cId="3452121601" sldId="256"/>
            <ac:spMk id="2" creationId="{C4A1D90E-41D0-B977-20BC-7C60DF096D50}"/>
          </ac:spMkLst>
        </pc:spChg>
        <pc:spChg chg="mod">
          <ac:chgData name="Ray Kelly" userId="fe8bf2b6eea63579" providerId="LiveId" clId="{572EF5E7-2867-4594-8DEE-A4E3B47E6646}" dt="2024-01-15T17:24:03.591" v="65" actId="20577"/>
          <ac:spMkLst>
            <pc:docMk/>
            <pc:sldMk cId="3452121601" sldId="256"/>
            <ac:spMk id="3" creationId="{B42A5B42-F5FD-4ECB-434D-56C805D790BB}"/>
          </ac:spMkLst>
        </pc:spChg>
        <pc:spChg chg="add">
          <ac:chgData name="Ray Kelly" userId="fe8bf2b6eea63579" providerId="LiveId" clId="{572EF5E7-2867-4594-8DEE-A4E3B47E6646}" dt="2024-01-21T10:58:31.209" v="7135" actId="22"/>
          <ac:spMkLst>
            <pc:docMk/>
            <pc:sldMk cId="3452121601" sldId="256"/>
            <ac:spMk id="5" creationId="{6EC6223B-88B1-2399-89CD-DB6F39E409AB}"/>
          </ac:spMkLst>
        </pc:spChg>
      </pc:sldChg>
      <pc:sldChg chg="modSp mod">
        <pc:chgData name="Ray Kelly" userId="fe8bf2b6eea63579" providerId="LiveId" clId="{572EF5E7-2867-4594-8DEE-A4E3B47E6646}" dt="2024-01-20T16:13:50.115" v="7127" actId="20577"/>
        <pc:sldMkLst>
          <pc:docMk/>
          <pc:sldMk cId="801285678" sldId="259"/>
        </pc:sldMkLst>
        <pc:spChg chg="mod">
          <ac:chgData name="Ray Kelly" userId="fe8bf2b6eea63579" providerId="LiveId" clId="{572EF5E7-2867-4594-8DEE-A4E3B47E6646}" dt="2024-01-15T17:37:44.473" v="1143" actId="20577"/>
          <ac:spMkLst>
            <pc:docMk/>
            <pc:sldMk cId="801285678" sldId="259"/>
            <ac:spMk id="2" creationId="{EF82F845-D1A9-F1C1-E02E-29B0D3061B6E}"/>
          </ac:spMkLst>
        </pc:spChg>
        <pc:spChg chg="mod">
          <ac:chgData name="Ray Kelly" userId="fe8bf2b6eea63579" providerId="LiveId" clId="{572EF5E7-2867-4594-8DEE-A4E3B47E6646}" dt="2024-01-20T16:13:50.115" v="7127" actId="20577"/>
          <ac:spMkLst>
            <pc:docMk/>
            <pc:sldMk cId="801285678" sldId="259"/>
            <ac:spMk id="3" creationId="{33358E84-CED4-1FE7-E4A5-3687EA68FA77}"/>
          </ac:spMkLst>
        </pc:spChg>
      </pc:sldChg>
      <pc:sldChg chg="modSp mod">
        <pc:chgData name="Ray Kelly" userId="fe8bf2b6eea63579" providerId="LiveId" clId="{572EF5E7-2867-4594-8DEE-A4E3B47E6646}" dt="2024-01-19T20:11:27.812" v="6542" actId="255"/>
        <pc:sldMkLst>
          <pc:docMk/>
          <pc:sldMk cId="4199590206" sldId="260"/>
        </pc:sldMkLst>
        <pc:spChg chg="mod">
          <ac:chgData name="Ray Kelly" userId="fe8bf2b6eea63579" providerId="LiveId" clId="{572EF5E7-2867-4594-8DEE-A4E3B47E6646}" dt="2024-01-15T17:37:57.072" v="1144"/>
          <ac:spMkLst>
            <pc:docMk/>
            <pc:sldMk cId="4199590206" sldId="260"/>
            <ac:spMk id="2" creationId="{CDA13A8D-20F3-3DCA-8ED3-6B151B91E686}"/>
          </ac:spMkLst>
        </pc:spChg>
        <pc:spChg chg="mod">
          <ac:chgData name="Ray Kelly" userId="fe8bf2b6eea63579" providerId="LiveId" clId="{572EF5E7-2867-4594-8DEE-A4E3B47E6646}" dt="2024-01-19T20:11:27.812" v="6542" actId="255"/>
          <ac:spMkLst>
            <pc:docMk/>
            <pc:sldMk cId="4199590206" sldId="260"/>
            <ac:spMk id="3" creationId="{3C09090E-E822-BD83-6F88-74393FD8F1D4}"/>
          </ac:spMkLst>
        </pc:spChg>
      </pc:sldChg>
      <pc:sldChg chg="modSp mod">
        <pc:chgData name="Ray Kelly" userId="fe8bf2b6eea63579" providerId="LiveId" clId="{572EF5E7-2867-4594-8DEE-A4E3B47E6646}" dt="2024-01-19T21:11:38.360" v="7059" actId="20577"/>
        <pc:sldMkLst>
          <pc:docMk/>
          <pc:sldMk cId="3253952961" sldId="264"/>
        </pc:sldMkLst>
        <pc:spChg chg="mod">
          <ac:chgData name="Ray Kelly" userId="fe8bf2b6eea63579" providerId="LiveId" clId="{572EF5E7-2867-4594-8DEE-A4E3B47E6646}" dt="2024-01-17T18:08:45.307" v="3071"/>
          <ac:spMkLst>
            <pc:docMk/>
            <pc:sldMk cId="3253952961" sldId="264"/>
            <ac:spMk id="2" creationId="{8828A598-91EE-B32C-D2C2-C073B9D3101B}"/>
          </ac:spMkLst>
        </pc:spChg>
        <pc:spChg chg="mod">
          <ac:chgData name="Ray Kelly" userId="fe8bf2b6eea63579" providerId="LiveId" clId="{572EF5E7-2867-4594-8DEE-A4E3B47E6646}" dt="2024-01-19T21:11:38.360" v="7059" actId="20577"/>
          <ac:spMkLst>
            <pc:docMk/>
            <pc:sldMk cId="3253952961" sldId="264"/>
            <ac:spMk id="3" creationId="{750119FF-2269-043C-31F8-0B9E1F63A0DA}"/>
          </ac:spMkLst>
        </pc:spChg>
      </pc:sldChg>
      <pc:sldChg chg="modSp mod">
        <pc:chgData name="Ray Kelly" userId="fe8bf2b6eea63579" providerId="LiveId" clId="{572EF5E7-2867-4594-8DEE-A4E3B47E6646}" dt="2024-01-18T17:25:00.560" v="5349" actId="20577"/>
        <pc:sldMkLst>
          <pc:docMk/>
          <pc:sldMk cId="4009510510" sldId="268"/>
        </pc:sldMkLst>
        <pc:spChg chg="mod">
          <ac:chgData name="Ray Kelly" userId="fe8bf2b6eea63579" providerId="LiveId" clId="{572EF5E7-2867-4594-8DEE-A4E3B47E6646}" dt="2024-01-17T18:08:35.800" v="3070"/>
          <ac:spMkLst>
            <pc:docMk/>
            <pc:sldMk cId="4009510510" sldId="268"/>
            <ac:spMk id="2" creationId="{610D882E-56D6-A575-326A-2C84BE765C1F}"/>
          </ac:spMkLst>
        </pc:spChg>
        <pc:spChg chg="mod">
          <ac:chgData name="Ray Kelly" userId="fe8bf2b6eea63579" providerId="LiveId" clId="{572EF5E7-2867-4594-8DEE-A4E3B47E6646}" dt="2024-01-18T17:25:00.560" v="5349" actId="20577"/>
          <ac:spMkLst>
            <pc:docMk/>
            <pc:sldMk cId="4009510510" sldId="268"/>
            <ac:spMk id="3" creationId="{37AB71D6-E622-0866-DF21-38A6547DF988}"/>
          </ac:spMkLst>
        </pc:spChg>
      </pc:sldChg>
      <pc:sldChg chg="modSp mod">
        <pc:chgData name="Ray Kelly" userId="fe8bf2b6eea63579" providerId="LiveId" clId="{572EF5E7-2867-4594-8DEE-A4E3B47E6646}" dt="2024-01-20T16:41:29.642" v="7134" actId="20577"/>
        <pc:sldMkLst>
          <pc:docMk/>
          <pc:sldMk cId="2593176791" sldId="272"/>
        </pc:sldMkLst>
        <pc:spChg chg="mod">
          <ac:chgData name="Ray Kelly" userId="fe8bf2b6eea63579" providerId="LiveId" clId="{572EF5E7-2867-4594-8DEE-A4E3B47E6646}" dt="2024-01-17T18:08:29.167" v="3069"/>
          <ac:spMkLst>
            <pc:docMk/>
            <pc:sldMk cId="2593176791" sldId="272"/>
            <ac:spMk id="2" creationId="{10FB6CB6-02BB-806C-AFFF-6C591963DA2B}"/>
          </ac:spMkLst>
        </pc:spChg>
        <pc:spChg chg="mod">
          <ac:chgData name="Ray Kelly" userId="fe8bf2b6eea63579" providerId="LiveId" clId="{572EF5E7-2867-4594-8DEE-A4E3B47E6646}" dt="2024-01-20T16:41:29.642" v="7134" actId="20577"/>
          <ac:spMkLst>
            <pc:docMk/>
            <pc:sldMk cId="2593176791" sldId="272"/>
            <ac:spMk id="3" creationId="{4EA9E719-1D6E-D622-0FBD-BA1F0CC622D0}"/>
          </ac:spMkLst>
        </pc:spChg>
      </pc:sldChg>
      <pc:sldChg chg="modSp mod">
        <pc:chgData name="Ray Kelly" userId="fe8bf2b6eea63579" providerId="LiveId" clId="{572EF5E7-2867-4594-8DEE-A4E3B47E6646}" dt="2024-01-20T16:11:15.374" v="7070" actId="27636"/>
        <pc:sldMkLst>
          <pc:docMk/>
          <pc:sldMk cId="3233085329" sldId="280"/>
        </pc:sldMkLst>
        <pc:spChg chg="mod">
          <ac:chgData name="Ray Kelly" userId="fe8bf2b6eea63579" providerId="LiveId" clId="{572EF5E7-2867-4594-8DEE-A4E3B47E6646}" dt="2024-01-15T17:24:40.522" v="79" actId="20577"/>
          <ac:spMkLst>
            <pc:docMk/>
            <pc:sldMk cId="3233085329" sldId="280"/>
            <ac:spMk id="2" creationId="{43447BC2-14F7-081E-3FE5-239AF8AA1C85}"/>
          </ac:spMkLst>
        </pc:spChg>
        <pc:spChg chg="mod">
          <ac:chgData name="Ray Kelly" userId="fe8bf2b6eea63579" providerId="LiveId" clId="{572EF5E7-2867-4594-8DEE-A4E3B47E6646}" dt="2024-01-20T16:11:15.374" v="7070" actId="27636"/>
          <ac:spMkLst>
            <pc:docMk/>
            <pc:sldMk cId="3233085329" sldId="280"/>
            <ac:spMk id="3" creationId="{C9F1AB64-0107-3C03-8BA8-5DF1C6CCBD2A}"/>
          </ac:spMkLst>
        </pc:spChg>
      </pc:sldChg>
      <pc:sldChg chg="modSp mod">
        <pc:chgData name="Ray Kelly" userId="fe8bf2b6eea63579" providerId="LiveId" clId="{572EF5E7-2867-4594-8DEE-A4E3B47E6646}" dt="2024-01-19T14:38:10.929" v="5753" actId="20577"/>
        <pc:sldMkLst>
          <pc:docMk/>
          <pc:sldMk cId="2879295980" sldId="281"/>
        </pc:sldMkLst>
        <pc:spChg chg="mod">
          <ac:chgData name="Ray Kelly" userId="fe8bf2b6eea63579" providerId="LiveId" clId="{572EF5E7-2867-4594-8DEE-A4E3B47E6646}" dt="2024-01-17T18:08:17.021" v="3068"/>
          <ac:spMkLst>
            <pc:docMk/>
            <pc:sldMk cId="2879295980" sldId="281"/>
            <ac:spMk id="2" creationId="{8565C8F7-44C0-5732-715E-EAFA66F17DD8}"/>
          </ac:spMkLst>
        </pc:spChg>
        <pc:spChg chg="mod">
          <ac:chgData name="Ray Kelly" userId="fe8bf2b6eea63579" providerId="LiveId" clId="{572EF5E7-2867-4594-8DEE-A4E3B47E6646}" dt="2024-01-19T14:38:10.929" v="5753" actId="20577"/>
          <ac:spMkLst>
            <pc:docMk/>
            <pc:sldMk cId="2879295980" sldId="281"/>
            <ac:spMk id="3" creationId="{518FBF8F-8EAC-3C3A-7468-555106F52764}"/>
          </ac:spMkLst>
        </pc:spChg>
      </pc:sldChg>
      <pc:sldChg chg="del">
        <pc:chgData name="Ray Kelly" userId="fe8bf2b6eea63579" providerId="LiveId" clId="{572EF5E7-2867-4594-8DEE-A4E3B47E6646}" dt="2024-01-17T18:07:42.501" v="3065" actId="47"/>
        <pc:sldMkLst>
          <pc:docMk/>
          <pc:sldMk cId="2130716392" sldId="282"/>
        </pc:sldMkLst>
      </pc:sldChg>
      <pc:sldChg chg="modSp new mod">
        <pc:chgData name="Ray Kelly" userId="fe8bf2b6eea63579" providerId="LiveId" clId="{572EF5E7-2867-4594-8DEE-A4E3B47E6646}" dt="2024-01-19T14:58:13.585" v="6407" actId="20577"/>
        <pc:sldMkLst>
          <pc:docMk/>
          <pc:sldMk cId="2744764908" sldId="282"/>
        </pc:sldMkLst>
        <pc:spChg chg="mod">
          <ac:chgData name="Ray Kelly" userId="fe8bf2b6eea63579" providerId="LiveId" clId="{572EF5E7-2867-4594-8DEE-A4E3B47E6646}" dt="2024-01-19T14:49:07.430" v="5933"/>
          <ac:spMkLst>
            <pc:docMk/>
            <pc:sldMk cId="2744764908" sldId="282"/>
            <ac:spMk id="2" creationId="{3847194B-3FE4-8317-8823-6EFA330DE765}"/>
          </ac:spMkLst>
        </pc:spChg>
        <pc:spChg chg="mod">
          <ac:chgData name="Ray Kelly" userId="fe8bf2b6eea63579" providerId="LiveId" clId="{572EF5E7-2867-4594-8DEE-A4E3B47E6646}" dt="2024-01-19T14:58:13.585" v="6407" actId="20577"/>
          <ac:spMkLst>
            <pc:docMk/>
            <pc:sldMk cId="2744764908" sldId="282"/>
            <ac:spMk id="3" creationId="{1BF91420-5027-31CF-E868-3C7B409EE90D}"/>
          </ac:spMkLst>
        </pc:spChg>
      </pc:sldChg>
      <pc:sldChg chg="del">
        <pc:chgData name="Ray Kelly" userId="fe8bf2b6eea63579" providerId="LiveId" clId="{572EF5E7-2867-4594-8DEE-A4E3B47E6646}" dt="2024-01-17T18:07:50.532" v="3067" actId="47"/>
        <pc:sldMkLst>
          <pc:docMk/>
          <pc:sldMk cId="343406367" sldId="283"/>
        </pc:sldMkLst>
      </pc:sldChg>
      <pc:sldChg chg="del">
        <pc:chgData name="Ray Kelly" userId="fe8bf2b6eea63579" providerId="LiveId" clId="{572EF5E7-2867-4594-8DEE-A4E3B47E6646}" dt="2024-01-17T18:07:42.615" v="3066" actId="47"/>
        <pc:sldMkLst>
          <pc:docMk/>
          <pc:sldMk cId="382729228" sldId="28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E26-2841-B221-DDEB-59F2C7663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BDF43-004E-9877-6DF0-CFEE593CB5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87F8-E616-7F76-D427-9D9416B1273D}"/>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3E540BA5-825F-E7A5-35D5-72ACB87B1E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DD661-82A2-C86B-44E4-A99008B72F09}"/>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90317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81FF-9980-018D-8483-FE46FAA7F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E4203-0E79-59C2-495A-A1AC2F22D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FBA5E-83C3-8B56-55A5-21858580101A}"/>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75BCE9E3-CA69-8867-BD9A-D070EFB6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659ED5-ECB7-BF92-28EA-85BD18B82D55}"/>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0634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7C2AA9-81B6-F40A-2F5B-F2C5D2B622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83E313-BC17-5602-5B76-BBF3C42F38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5AD2D-76CD-F619-57E6-39A50081ECBB}"/>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88F420B0-0D8A-A134-DAC2-DF6771B2B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30B5C-A539-F7E3-FAF1-E2F368A8466C}"/>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23694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ED22-7F64-FE6A-21C6-C1DBB3632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F7A759-A894-B6F8-9290-429843742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8CB4BC-7901-EC74-7CC9-D0E92A2C3691}"/>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D630B250-34B1-472D-20EF-2C566B542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4736B-4B18-4622-E45E-37419000A25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6789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2DE11-1EBB-5C19-417F-6535001D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BDBEC-7EA2-B1F8-4000-012282230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006C7-2F6C-8E93-3867-02BF7AEF4DB8}"/>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AF3E445C-DC05-1163-420A-55F42943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E3CFC-0BA2-686A-C007-E839C9DC8BBF}"/>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35924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12725-C1FB-390D-0467-9960BDCFDD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B424-DC18-C52D-77B0-717BF2F0A7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7EF072-93CE-48DC-CD32-1A88C3C54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8F837F-A5B8-A1E9-38B7-BA842E3A05E2}"/>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6" name="Footer Placeholder 5">
            <a:extLst>
              <a:ext uri="{FF2B5EF4-FFF2-40B4-BE49-F238E27FC236}">
                <a16:creationId xmlns:a16="http://schemas.microsoft.com/office/drawing/2014/main" id="{2F7F5798-5EEF-A79B-F01B-9D18BA4690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FAFBC2-0FE7-6200-8512-94216092D788}"/>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6714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575B-3676-4947-04C8-8A7E39CDBD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78DE1D-21D2-3609-661E-6B3F2DC4A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C39D4C-D823-73D6-5C0C-78782EE645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1EE463-F3CB-E1B5-416B-18A197E2C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4B2C0-1A7A-F57D-601D-8A245CB2D6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F5C3E2-187E-5D5A-6CCA-26D1054829BC}"/>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8" name="Footer Placeholder 7">
            <a:extLst>
              <a:ext uri="{FF2B5EF4-FFF2-40B4-BE49-F238E27FC236}">
                <a16:creationId xmlns:a16="http://schemas.microsoft.com/office/drawing/2014/main" id="{E2D20FAF-58E5-85E8-914A-5E218A523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FA7988-6082-CCF8-81FD-9B6417D8A46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79154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D9FE-37DE-0550-AFFA-40A8DE66A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C916DB-6A1F-F504-E7AF-6869403D1251}"/>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4" name="Footer Placeholder 3">
            <a:extLst>
              <a:ext uri="{FF2B5EF4-FFF2-40B4-BE49-F238E27FC236}">
                <a16:creationId xmlns:a16="http://schemas.microsoft.com/office/drawing/2014/main" id="{6423A4EC-17D4-2A26-A8F8-22A2D731879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D9F62-A6CF-F64E-FB67-EC5FC94004E3}"/>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81943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310D2-BDCC-D1C8-2BA4-DCC8FC39B86D}"/>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3" name="Footer Placeholder 2">
            <a:extLst>
              <a:ext uri="{FF2B5EF4-FFF2-40B4-BE49-F238E27FC236}">
                <a16:creationId xmlns:a16="http://schemas.microsoft.com/office/drawing/2014/main" id="{27689E2C-BAAB-7764-DE8F-4E980655DA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E4B077-3930-C1D4-FECC-D2D527DC7C7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55255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DE8B-A4BD-7512-2E3E-29C987E34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061A97-6657-2B64-39FA-84A9BBFF1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AAE5C2-0A42-3DBF-B2D1-56F1230F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E89B4-CC8C-0026-6861-3BE507406013}"/>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6" name="Footer Placeholder 5">
            <a:extLst>
              <a:ext uri="{FF2B5EF4-FFF2-40B4-BE49-F238E27FC236}">
                <a16:creationId xmlns:a16="http://schemas.microsoft.com/office/drawing/2014/main" id="{AF842EFD-F7DD-03DE-DD39-3924298E96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D1653A-A509-5C70-93F5-4EA15F1C0E3E}"/>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14385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B3DD-B88C-AACB-5918-91AEDAA0D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F0C3EC-E580-BD6C-A118-B866713A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4E0A9C-8738-5DBD-88F1-F29D2741E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C8FEED-E64F-CD44-4299-1D7C0CAFD7B5}"/>
              </a:ext>
            </a:extLst>
          </p:cNvPr>
          <p:cNvSpPr>
            <a:spLocks noGrp="1"/>
          </p:cNvSpPr>
          <p:nvPr>
            <p:ph type="dt" sz="half" idx="10"/>
          </p:nvPr>
        </p:nvSpPr>
        <p:spPr/>
        <p:txBody>
          <a:bodyPr/>
          <a:lstStyle/>
          <a:p>
            <a:fld id="{FFA05E01-355B-4E2E-B475-E8B703EDDE3D}" type="datetimeFigureOut">
              <a:rPr lang="en-GB" smtClean="0"/>
              <a:t>20/01/2024</a:t>
            </a:fld>
            <a:endParaRPr lang="en-GB"/>
          </a:p>
        </p:txBody>
      </p:sp>
      <p:sp>
        <p:nvSpPr>
          <p:cNvPr id="6" name="Footer Placeholder 5">
            <a:extLst>
              <a:ext uri="{FF2B5EF4-FFF2-40B4-BE49-F238E27FC236}">
                <a16:creationId xmlns:a16="http://schemas.microsoft.com/office/drawing/2014/main" id="{FFF167B4-24F6-FD71-A4F5-DC9A5CDFE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2F7758-0478-B556-9EA7-A5CA744902A4}"/>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419558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A675D-30EB-AEA9-5722-E608534DB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C716E-37CE-0B1A-EA44-DE63FCA1E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A6EB12-22B1-2893-C821-9C81F848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05E01-355B-4E2E-B475-E8B703EDDE3D}" type="datetimeFigureOut">
              <a:rPr lang="en-GB" smtClean="0"/>
              <a:t>20/01/2024</a:t>
            </a:fld>
            <a:endParaRPr lang="en-GB"/>
          </a:p>
        </p:txBody>
      </p:sp>
      <p:sp>
        <p:nvSpPr>
          <p:cNvPr id="5" name="Footer Placeholder 4">
            <a:extLst>
              <a:ext uri="{FF2B5EF4-FFF2-40B4-BE49-F238E27FC236}">
                <a16:creationId xmlns:a16="http://schemas.microsoft.com/office/drawing/2014/main" id="{E13E5BFD-F403-3013-17D3-8183E9FAE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09429D-01E7-9BDD-A2F8-0F1DF114C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80A7-84D0-49BE-8836-36F7EABF4E5D}" type="slidenum">
              <a:rPr lang="en-GB" smtClean="0"/>
              <a:t>‹#›</a:t>
            </a:fld>
            <a:endParaRPr lang="en-GB"/>
          </a:p>
        </p:txBody>
      </p:sp>
    </p:spTree>
    <p:extLst>
      <p:ext uri="{BB962C8B-B14F-4D97-AF65-F5344CB8AC3E}">
        <p14:creationId xmlns:p14="http://schemas.microsoft.com/office/powerpoint/2010/main" val="232632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90E-41D0-B977-20BC-7C60DF096D50}"/>
              </a:ext>
            </a:extLst>
          </p:cNvPr>
          <p:cNvSpPr>
            <a:spLocks noGrp="1"/>
          </p:cNvSpPr>
          <p:nvPr>
            <p:ph type="ctrTitle"/>
          </p:nvPr>
        </p:nvSpPr>
        <p:spPr/>
        <p:txBody>
          <a:bodyPr/>
          <a:lstStyle/>
          <a:p>
            <a:r>
              <a:rPr lang="en-GB" dirty="0"/>
              <a:t>Matthew 9 v 1 - 8</a:t>
            </a:r>
          </a:p>
        </p:txBody>
      </p:sp>
      <p:sp>
        <p:nvSpPr>
          <p:cNvPr id="3" name="Subtitle 2">
            <a:extLst>
              <a:ext uri="{FF2B5EF4-FFF2-40B4-BE49-F238E27FC236}">
                <a16:creationId xmlns:a16="http://schemas.microsoft.com/office/drawing/2014/main" id="{B42A5B42-F5FD-4ECB-434D-56C805D790BB}"/>
              </a:ext>
            </a:extLst>
          </p:cNvPr>
          <p:cNvSpPr>
            <a:spLocks noGrp="1"/>
          </p:cNvSpPr>
          <p:nvPr>
            <p:ph type="subTitle" idx="1"/>
          </p:nvPr>
        </p:nvSpPr>
        <p:spPr>
          <a:xfrm>
            <a:off x="1524000" y="3602038"/>
            <a:ext cx="9144000" cy="2387600"/>
          </a:xfrm>
        </p:spPr>
        <p:txBody>
          <a:bodyPr>
            <a:normAutofit/>
          </a:bodyPr>
          <a:lstStyle/>
          <a:p>
            <a:r>
              <a:rPr lang="en-GB" sz="4400" dirty="0"/>
              <a:t>The healing of the paralytic and the forgiveness of sins</a:t>
            </a:r>
            <a:endParaRPr lang="en-GB" dirty="0"/>
          </a:p>
        </p:txBody>
      </p:sp>
      <p:sp>
        <p:nvSpPr>
          <p:cNvPr id="5" name="TextBox 4">
            <a:extLst>
              <a:ext uri="{FF2B5EF4-FFF2-40B4-BE49-F238E27FC236}">
                <a16:creationId xmlns:a16="http://schemas.microsoft.com/office/drawing/2014/main" id="{6EC6223B-88B1-2399-89CD-DB6F39E409AB}"/>
              </a:ext>
            </a:extLst>
          </p:cNvPr>
          <p:cNvSpPr txBox="1"/>
          <p:nvPr/>
        </p:nvSpPr>
        <p:spPr>
          <a:xfrm>
            <a:off x="3048000" y="199804"/>
            <a:ext cx="6096000" cy="6463308"/>
          </a:xfrm>
          <a:prstGeom prst="rect">
            <a:avLst/>
          </a:prstGeom>
          <a:noFill/>
        </p:spPr>
        <p:txBody>
          <a:bodyPr wrap="square">
            <a:spAutoFit/>
          </a:bodyPr>
          <a:lstStyle/>
          <a:p>
            <a:r>
              <a:rPr lang="en-GB"/>
              <a:t>"joesutton@gmail.com" &lt;joesutton@gmail.com&gt;; "punkindrublicfolk@googlemail.com" &lt;punkindrublicfolk@googlemail.com&gt;; "Sabrina Dabner" &lt;babs@dabner.co.uk&gt;; "tony@dabner.co.uk" &lt;tony@dabner.co.uk&gt;; "adrian.christine@cookies72.com" &lt;adrian.christine@cookies72.com&gt;; "granterasmus1@gmail.com" &lt;granterasmus1@gmail.com&gt;; "charlenecat@hotmail.com" &lt;charlenecat@hotmail.com&gt;; "Jackie Tomlin" &lt;jex.tomlin@gmail.com&gt;; "chas.tomlin@gmail.com" &lt;chas.tomlin@gmail.com&gt;; "linda Rieder" &lt;crazeefizz@hotmail.com&gt;; "travisguest2004@gmail.com" &lt;travisguest2004@gmail.com&gt;; "Keith Gibson" &lt;keefergeeman@protonmail.com&gt;; "Denise </a:t>
            </a:r>
            <a:r>
              <a:rPr lang="en-GB" dirty="0" err="1"/>
              <a:t>waistell</a:t>
            </a:r>
            <a:r>
              <a:rPr lang="en-GB" dirty="0"/>
              <a:t>" &lt;waistell365@gmail.com&gt;; "</a:t>
            </a:r>
            <a:r>
              <a:rPr lang="en-GB" dirty="0" err="1"/>
              <a:t>amanda</a:t>
            </a:r>
            <a:r>
              <a:rPr lang="en-GB" dirty="0"/>
              <a:t> Gotts" &lt;amandagotts@hotmail.co.uk&gt;; "david_kly@yahoo.co.uk" &lt;david_kly@yahoo.co.uk&gt;; "paulawards@yahoo.co.uk" &lt;paulawards@yahoo.co.uk&gt;; "stevecg@gmail.com" &lt;stevecg@gmail.com&gt;; "Mary Dennis" &lt;mdennis@uwclub.net&gt;; "phil.clark" &lt;phil.clark@uwclub.net&gt;; "Nick Miller" &lt;eshock44@hotmail.com&gt;; estherdabner@gmail.com &lt;estherdabner@gmail.com&gt;; "virtuex@hotmail.com" &lt;virtuex@hotmail.com&gt;; "lorna.clark" &lt;lorna.clark@uwclub.net&gt;</a:t>
            </a:r>
          </a:p>
        </p:txBody>
      </p:sp>
    </p:spTree>
    <p:extLst>
      <p:ext uri="{BB962C8B-B14F-4D97-AF65-F5344CB8AC3E}">
        <p14:creationId xmlns:p14="http://schemas.microsoft.com/office/powerpoint/2010/main" val="345212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7BC2-14F7-081E-3FE5-239AF8AA1C85}"/>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C9F1AB64-0107-3C03-8BA8-5DF1C6CCBD2A}"/>
              </a:ext>
            </a:extLst>
          </p:cNvPr>
          <p:cNvSpPr>
            <a:spLocks noGrp="1"/>
          </p:cNvSpPr>
          <p:nvPr>
            <p:ph idx="1"/>
          </p:nvPr>
        </p:nvSpPr>
        <p:spPr>
          <a:xfrm>
            <a:off x="838200" y="1192696"/>
            <a:ext cx="10515600" cy="5546033"/>
          </a:xfrm>
        </p:spPr>
        <p:txBody>
          <a:bodyPr>
            <a:normAutofit fontScale="85000" lnSpcReduction="20000"/>
          </a:bodyPr>
          <a:lstStyle/>
          <a:p>
            <a:r>
              <a:rPr lang="en-GB" dirty="0"/>
              <a:t>Since the Sermon on the Mount, we have seen Jesus confirm His Messiahship over and over.</a:t>
            </a:r>
          </a:p>
          <a:p>
            <a:r>
              <a:rPr lang="en-GB" dirty="0"/>
              <a:t>In the sermon He made it clear that none of the hearers could enter into the Kingdom based upon their own efforts and righteousness.</a:t>
            </a:r>
          </a:p>
          <a:p>
            <a:r>
              <a:rPr lang="en-GB" dirty="0"/>
              <a:t>Clearly, they needed a change of heart – to be empowered supernaturally with holiness.</a:t>
            </a:r>
          </a:p>
          <a:p>
            <a:r>
              <a:rPr lang="en-GB" dirty="0"/>
              <a:t>He took their breath away by teaching entirely from His own authority – no references to other Rabbis.</a:t>
            </a:r>
          </a:p>
          <a:p>
            <a:r>
              <a:rPr lang="en-GB" dirty="0"/>
              <a:t>He then demonstrated His authority by a series of miraculous events that demonstrated power and authority over Leprosy (Viewed by the Jews as a particular indicator of Messiahship), sicknesses, paralysis (even when He was not present): He healed Gentiles and women and also took charge of and commanded the weather when the storm struck.</a:t>
            </a:r>
          </a:p>
          <a:p>
            <a:r>
              <a:rPr lang="en-GB" dirty="0"/>
              <a:t>Finally, and where we left off last time, we read the account of Him dealing with, probably, 2000 demon presences when He delivered the two demoniacs at Gadara.</a:t>
            </a:r>
          </a:p>
          <a:p>
            <a:r>
              <a:rPr lang="en-GB" dirty="0"/>
              <a:t>He showed by all of this that whilst He was a man, He was also Divine.</a:t>
            </a:r>
          </a:p>
        </p:txBody>
      </p:sp>
    </p:spTree>
    <p:extLst>
      <p:ext uri="{BB962C8B-B14F-4D97-AF65-F5344CB8AC3E}">
        <p14:creationId xmlns:p14="http://schemas.microsoft.com/office/powerpoint/2010/main" val="323308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F845-D1A9-F1C1-E02E-29B0D3061B6E}"/>
              </a:ext>
            </a:extLst>
          </p:cNvPr>
          <p:cNvSpPr>
            <a:spLocks noGrp="1"/>
          </p:cNvSpPr>
          <p:nvPr>
            <p:ph type="title"/>
          </p:nvPr>
        </p:nvSpPr>
        <p:spPr/>
        <p:txBody>
          <a:bodyPr/>
          <a:lstStyle/>
          <a:p>
            <a:r>
              <a:rPr lang="en-GB" dirty="0"/>
              <a:t>Matthew 9 v 1 - 8</a:t>
            </a:r>
            <a:endParaRPr lang="en-GB" b="1" dirty="0"/>
          </a:p>
        </p:txBody>
      </p:sp>
      <p:sp>
        <p:nvSpPr>
          <p:cNvPr id="3" name="Content Placeholder 2">
            <a:extLst>
              <a:ext uri="{FF2B5EF4-FFF2-40B4-BE49-F238E27FC236}">
                <a16:creationId xmlns:a16="http://schemas.microsoft.com/office/drawing/2014/main" id="{33358E84-CED4-1FE7-E4A5-3687EA68FA77}"/>
              </a:ext>
            </a:extLst>
          </p:cNvPr>
          <p:cNvSpPr>
            <a:spLocks noGrp="1"/>
          </p:cNvSpPr>
          <p:nvPr>
            <p:ph idx="1"/>
          </p:nvPr>
        </p:nvSpPr>
        <p:spPr>
          <a:xfrm>
            <a:off x="838200" y="1291472"/>
            <a:ext cx="10515600" cy="5566528"/>
          </a:xfrm>
        </p:spPr>
        <p:txBody>
          <a:bodyPr>
            <a:noAutofit/>
          </a:bodyPr>
          <a:lstStyle/>
          <a:p>
            <a:r>
              <a:rPr lang="en-GB" sz="2200" dirty="0"/>
              <a:t>Jesus leaves the area of Gadara by boat and comes to Capernaum (His ministry HQ).</a:t>
            </a:r>
          </a:p>
          <a:p>
            <a:r>
              <a:rPr lang="en-GB" sz="2200" dirty="0"/>
              <a:t>Matthew’s account tells us simply that some men carried a paralytic man to Jesus who was suffering from a Palsy.</a:t>
            </a:r>
          </a:p>
          <a:p>
            <a:r>
              <a:rPr lang="en-GB" sz="2200" dirty="0"/>
              <a:t>It is from Mark’s and Luke’s accounts that we learn that this man was also carried up to the roof by his bearers (Mark 2 v 1 – 13 &amp; Luke 5 v 17 – 26).</a:t>
            </a:r>
          </a:p>
          <a:p>
            <a:r>
              <a:rPr lang="en-GB" sz="2200" dirty="0"/>
              <a:t>They then proceeded to break through the roof with a hole large enough to lower the stretcher down in front of Jesus.</a:t>
            </a:r>
          </a:p>
          <a:p>
            <a:r>
              <a:rPr lang="en-GB" sz="2200" dirty="0"/>
              <a:t>This was because the house was packed out and with a crowd outside.</a:t>
            </a:r>
          </a:p>
          <a:p>
            <a:r>
              <a:rPr lang="en-GB" sz="2200" dirty="0"/>
              <a:t>It seems likely, according to many sources, that this was the house of Peter and Andrew.</a:t>
            </a:r>
          </a:p>
          <a:p>
            <a:r>
              <a:rPr lang="en-GB" sz="2200" dirty="0"/>
              <a:t>We should note the very public nature of the events that followed.</a:t>
            </a:r>
          </a:p>
          <a:p>
            <a:r>
              <a:rPr lang="en-GB" sz="2200" dirty="0"/>
              <a:t>People who were there are never going to forget the day that four guys dug out the roof of someone’s home, followed by miracles.</a:t>
            </a:r>
          </a:p>
          <a:p>
            <a:r>
              <a:rPr lang="en-GB" sz="2200" dirty="0"/>
              <a:t>The Bible says there was a big crowd there.</a:t>
            </a:r>
          </a:p>
          <a:p>
            <a:r>
              <a:rPr lang="en-GB" sz="2200" dirty="0"/>
              <a:t>We are also told that there were Scribes and Pharisees there, a very significant presence.</a:t>
            </a:r>
          </a:p>
        </p:txBody>
      </p:sp>
    </p:spTree>
    <p:extLst>
      <p:ext uri="{BB962C8B-B14F-4D97-AF65-F5344CB8AC3E}">
        <p14:creationId xmlns:p14="http://schemas.microsoft.com/office/powerpoint/2010/main" val="80128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3A8D-20F3-3DCA-8ED3-6B151B91E686}"/>
              </a:ext>
            </a:extLst>
          </p:cNvPr>
          <p:cNvSpPr>
            <a:spLocks noGrp="1"/>
          </p:cNvSpPr>
          <p:nvPr>
            <p:ph type="title"/>
          </p:nvPr>
        </p:nvSpPr>
        <p:spPr/>
        <p:txBody>
          <a:bodyPr/>
          <a:lstStyle/>
          <a:p>
            <a:r>
              <a:rPr lang="en-GB" dirty="0"/>
              <a:t>Matthew 9 v 1 - 8</a:t>
            </a:r>
          </a:p>
        </p:txBody>
      </p:sp>
      <p:sp>
        <p:nvSpPr>
          <p:cNvPr id="3" name="Content Placeholder 2">
            <a:extLst>
              <a:ext uri="{FF2B5EF4-FFF2-40B4-BE49-F238E27FC236}">
                <a16:creationId xmlns:a16="http://schemas.microsoft.com/office/drawing/2014/main" id="{3C09090E-E822-BD83-6F88-74393FD8F1D4}"/>
              </a:ext>
            </a:extLst>
          </p:cNvPr>
          <p:cNvSpPr>
            <a:spLocks noGrp="1"/>
          </p:cNvSpPr>
          <p:nvPr>
            <p:ph idx="1"/>
          </p:nvPr>
        </p:nvSpPr>
        <p:spPr>
          <a:xfrm>
            <a:off x="141401" y="1231735"/>
            <a:ext cx="11943761" cy="5433015"/>
          </a:xfrm>
        </p:spPr>
        <p:txBody>
          <a:bodyPr>
            <a:noAutofit/>
          </a:bodyPr>
          <a:lstStyle/>
          <a:p>
            <a:r>
              <a:rPr lang="en-GB" sz="2200" dirty="0"/>
              <a:t>Remember, the previous healing of the Leper – Jesus completing a Messianic miracle.</a:t>
            </a:r>
          </a:p>
          <a:p>
            <a:r>
              <a:rPr lang="en-GB" sz="2200" dirty="0"/>
              <a:t>The priests having to use a ritual that had never been used.</a:t>
            </a:r>
          </a:p>
          <a:p>
            <a:r>
              <a:rPr lang="en-GB" sz="2200" dirty="0"/>
              <a:t>This would have sparked an investigation of Jesus to ascertain whether He was messiah.</a:t>
            </a:r>
          </a:p>
          <a:p>
            <a:r>
              <a:rPr lang="en-GB" sz="2200" dirty="0"/>
              <a:t>Stage 1 of such an investigation would be the ‘observation’ stage where they would watch Him, without challenge or questions, to observe what He did and then report back.</a:t>
            </a:r>
          </a:p>
          <a:p>
            <a:r>
              <a:rPr lang="en-GB" sz="2200" dirty="0"/>
              <a:t>Luke’s account in Luke 5 v 17 and 18 we read that the Scribes and Pharisees were there from all over the region.</a:t>
            </a:r>
          </a:p>
          <a:p>
            <a:r>
              <a:rPr lang="en-GB" sz="2200" dirty="0"/>
              <a:t>So, we should note with particular interest that the conversations and mumblings that went on, on this occasion, were between themselves and not addressed to Jesus.</a:t>
            </a:r>
          </a:p>
          <a:p>
            <a:r>
              <a:rPr lang="en-GB" sz="2200" dirty="0"/>
              <a:t>All the Gospel writers who record this, state that Jesus responded to their faith.</a:t>
            </a:r>
          </a:p>
          <a:p>
            <a:r>
              <a:rPr lang="en-GB" sz="2200" dirty="0"/>
              <a:t>However, we need to be careful how we interpret the statement, “seeing their faith He said, “Your sins are forgiven””.</a:t>
            </a:r>
          </a:p>
          <a:p>
            <a:r>
              <a:rPr lang="en-GB" sz="2200" dirty="0"/>
              <a:t>In many charismatic circles we will hear that someone needs faith to get healed.</a:t>
            </a:r>
          </a:p>
          <a:p>
            <a:r>
              <a:rPr lang="en-GB" sz="2200" dirty="0"/>
              <a:t>However, I don’t think the Bible says this: it seems to me that it says one needs faith to get saved.</a:t>
            </a:r>
          </a:p>
        </p:txBody>
      </p:sp>
    </p:spTree>
    <p:extLst>
      <p:ext uri="{BB962C8B-B14F-4D97-AF65-F5344CB8AC3E}">
        <p14:creationId xmlns:p14="http://schemas.microsoft.com/office/powerpoint/2010/main" val="419959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5C8F7-44C0-5732-715E-EAFA66F17DD8}"/>
              </a:ext>
            </a:extLst>
          </p:cNvPr>
          <p:cNvSpPr>
            <a:spLocks noGrp="1"/>
          </p:cNvSpPr>
          <p:nvPr>
            <p:ph type="title"/>
          </p:nvPr>
        </p:nvSpPr>
        <p:spPr/>
        <p:txBody>
          <a:bodyPr/>
          <a:lstStyle/>
          <a:p>
            <a:r>
              <a:rPr lang="en-GB" dirty="0"/>
              <a:t>Matthew 9 v 1 - 8</a:t>
            </a:r>
          </a:p>
        </p:txBody>
      </p:sp>
      <p:sp>
        <p:nvSpPr>
          <p:cNvPr id="3" name="Content Placeholder 2">
            <a:extLst>
              <a:ext uri="{FF2B5EF4-FFF2-40B4-BE49-F238E27FC236}">
                <a16:creationId xmlns:a16="http://schemas.microsoft.com/office/drawing/2014/main" id="{518FBF8F-8EAC-3C3A-7468-555106F52764}"/>
              </a:ext>
            </a:extLst>
          </p:cNvPr>
          <p:cNvSpPr>
            <a:spLocks noGrp="1"/>
          </p:cNvSpPr>
          <p:nvPr>
            <p:ph idx="1"/>
          </p:nvPr>
        </p:nvSpPr>
        <p:spPr>
          <a:xfrm>
            <a:off x="838200" y="1272210"/>
            <a:ext cx="10515600" cy="5585790"/>
          </a:xfrm>
        </p:spPr>
        <p:txBody>
          <a:bodyPr>
            <a:normAutofit fontScale="92500"/>
          </a:bodyPr>
          <a:lstStyle/>
          <a:p>
            <a:r>
              <a:rPr lang="en-GB" sz="2400" dirty="0"/>
              <a:t>John 3 v 18 tells us that if we believe we will not be condemned</a:t>
            </a:r>
          </a:p>
          <a:p>
            <a:r>
              <a:rPr lang="en-GB" sz="2400" dirty="0"/>
              <a:t>Genesis 15 v 6 and Galatians 3 v 6 – Abraham believed (in) God and it was credited to him as righteousness.</a:t>
            </a:r>
          </a:p>
          <a:p>
            <a:r>
              <a:rPr lang="en-GB" sz="2400" dirty="0"/>
              <a:t>In Jesus’ conversation with Nicodemus in John 3, He makes it clear that one cannot enter heaven (be forgiven) unless one is born again and when we get to verse 15 that translates as ‘belief’.</a:t>
            </a:r>
          </a:p>
          <a:p>
            <a:r>
              <a:rPr lang="en-GB" sz="2400" dirty="0"/>
              <a:t>In Matthew 1 v 21 we read that the primary purpose for Jesus coming was to save His people from their sins.</a:t>
            </a:r>
          </a:p>
          <a:p>
            <a:r>
              <a:rPr lang="en-GB" sz="2400" dirty="0"/>
              <a:t>Healing was always prophesied as a source of attesting signs but not the primary purpose of His coming.</a:t>
            </a:r>
          </a:p>
          <a:p>
            <a:r>
              <a:rPr lang="en-GB" sz="2400" dirty="0"/>
              <a:t>So strong was their belief in Jesus that they were prepared to dig up the roof to get their man in front of Jesus.</a:t>
            </a:r>
          </a:p>
          <a:p>
            <a:r>
              <a:rPr lang="en-GB" sz="2400" dirty="0"/>
              <a:t>So, Jesus statement that the man’s sins were forgiven was a comment upon the fact that he was a believer.</a:t>
            </a:r>
          </a:p>
          <a:p>
            <a:r>
              <a:rPr lang="en-GB" sz="2400" dirty="0"/>
              <a:t>For Jesus it is plain that forgiveness of sins was of far greater importance than healing.</a:t>
            </a:r>
          </a:p>
          <a:p>
            <a:endParaRPr lang="en-GB" sz="2400" dirty="0"/>
          </a:p>
        </p:txBody>
      </p:sp>
    </p:spTree>
    <p:extLst>
      <p:ext uri="{BB962C8B-B14F-4D97-AF65-F5344CB8AC3E}">
        <p14:creationId xmlns:p14="http://schemas.microsoft.com/office/powerpoint/2010/main" val="2879295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194B-3FE4-8317-8823-6EFA330DE765}"/>
              </a:ext>
            </a:extLst>
          </p:cNvPr>
          <p:cNvSpPr>
            <a:spLocks noGrp="1"/>
          </p:cNvSpPr>
          <p:nvPr>
            <p:ph type="title"/>
          </p:nvPr>
        </p:nvSpPr>
        <p:spPr/>
        <p:txBody>
          <a:bodyPr/>
          <a:lstStyle/>
          <a:p>
            <a:r>
              <a:rPr lang="en-GB" dirty="0"/>
              <a:t>Matthew 9 v 1 - 8</a:t>
            </a:r>
          </a:p>
        </p:txBody>
      </p:sp>
      <p:sp>
        <p:nvSpPr>
          <p:cNvPr id="3" name="Content Placeholder 2">
            <a:extLst>
              <a:ext uri="{FF2B5EF4-FFF2-40B4-BE49-F238E27FC236}">
                <a16:creationId xmlns:a16="http://schemas.microsoft.com/office/drawing/2014/main" id="{1BF91420-5027-31CF-E868-3C7B409EE90D}"/>
              </a:ext>
            </a:extLst>
          </p:cNvPr>
          <p:cNvSpPr>
            <a:spLocks noGrp="1"/>
          </p:cNvSpPr>
          <p:nvPr>
            <p:ph idx="1"/>
          </p:nvPr>
        </p:nvSpPr>
        <p:spPr/>
        <p:txBody>
          <a:bodyPr>
            <a:normAutofit fontScale="92500" lnSpcReduction="10000"/>
          </a:bodyPr>
          <a:lstStyle/>
          <a:p>
            <a:r>
              <a:rPr lang="en-GB" dirty="0"/>
              <a:t>In Matthew 5 v 29 and 30 Jesus speaks of this priority – “if your eye/hand causes you to sin, cut it off”</a:t>
            </a:r>
          </a:p>
          <a:p>
            <a:r>
              <a:rPr lang="en-GB" dirty="0"/>
              <a:t>Jesus died for our sins and nothing else (1 Peter 3 v 18).</a:t>
            </a:r>
          </a:p>
          <a:p>
            <a:r>
              <a:rPr lang="en-GB" dirty="0"/>
              <a:t>Psalm 139 v 23 &amp; 24 encourages us to seek God that he would reveal wickedness in us and then lead us in the everlasting way – dealing with our sin is His greatest priority.</a:t>
            </a:r>
          </a:p>
          <a:p>
            <a:r>
              <a:rPr lang="en-GB" dirty="0"/>
              <a:t>Micah 7 verses 18 and 19 – God’s greatness is marked  by His dealing with our iniquities.</a:t>
            </a:r>
          </a:p>
          <a:p>
            <a:r>
              <a:rPr lang="en-GB" dirty="0"/>
              <a:t>Acts 2 v 38 – those present are exhorted repent for the forgiveness of their sins and to receive the gift of the Holy Spirit</a:t>
            </a:r>
          </a:p>
          <a:p>
            <a:r>
              <a:rPr lang="en-GB" dirty="0"/>
              <a:t>Psalm 86 v 5 – God has always (since the fall of man) been a forgiving God.</a:t>
            </a:r>
          </a:p>
          <a:p>
            <a:endParaRPr lang="en-GB" dirty="0"/>
          </a:p>
        </p:txBody>
      </p:sp>
    </p:spTree>
    <p:extLst>
      <p:ext uri="{BB962C8B-B14F-4D97-AF65-F5344CB8AC3E}">
        <p14:creationId xmlns:p14="http://schemas.microsoft.com/office/powerpoint/2010/main" val="274476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B6CB6-02BB-806C-AFFF-6C591963DA2B}"/>
              </a:ext>
            </a:extLst>
          </p:cNvPr>
          <p:cNvSpPr>
            <a:spLocks noGrp="1"/>
          </p:cNvSpPr>
          <p:nvPr>
            <p:ph type="title"/>
          </p:nvPr>
        </p:nvSpPr>
        <p:spPr/>
        <p:txBody>
          <a:bodyPr>
            <a:normAutofit/>
          </a:bodyPr>
          <a:lstStyle/>
          <a:p>
            <a:r>
              <a:rPr lang="en-GB" sz="4800" dirty="0"/>
              <a:t>Matthew 9 v 1 - 8</a:t>
            </a:r>
            <a:endParaRPr lang="en-GB" sz="4800" b="1" dirty="0"/>
          </a:p>
        </p:txBody>
      </p:sp>
      <p:sp>
        <p:nvSpPr>
          <p:cNvPr id="3" name="Content Placeholder 2">
            <a:extLst>
              <a:ext uri="{FF2B5EF4-FFF2-40B4-BE49-F238E27FC236}">
                <a16:creationId xmlns:a16="http://schemas.microsoft.com/office/drawing/2014/main" id="{4EA9E719-1D6E-D622-0FBD-BA1F0CC622D0}"/>
              </a:ext>
            </a:extLst>
          </p:cNvPr>
          <p:cNvSpPr>
            <a:spLocks noGrp="1"/>
          </p:cNvSpPr>
          <p:nvPr>
            <p:ph idx="1"/>
          </p:nvPr>
        </p:nvSpPr>
        <p:spPr>
          <a:xfrm>
            <a:off x="838200" y="1225685"/>
            <a:ext cx="10515600" cy="5514480"/>
          </a:xfrm>
        </p:spPr>
        <p:txBody>
          <a:bodyPr>
            <a:normAutofit fontScale="85000" lnSpcReduction="20000"/>
          </a:bodyPr>
          <a:lstStyle/>
          <a:p>
            <a:r>
              <a:rPr lang="en-GB" dirty="0"/>
              <a:t>Jesus, having said “your sins are forgiven” is aware that this has provoked mutterings and comments with derogatory thoughts among the Scribes and Pharisees.</a:t>
            </a:r>
          </a:p>
          <a:p>
            <a:r>
              <a:rPr lang="en-GB" dirty="0"/>
              <a:t>Jesus then employs a strategy that is familiar to the religious Jews.</a:t>
            </a:r>
          </a:p>
          <a:p>
            <a:r>
              <a:rPr lang="en-GB" dirty="0"/>
              <a:t>It is known in Hebrew as ‘kal v’ chomer’</a:t>
            </a:r>
          </a:p>
          <a:p>
            <a:r>
              <a:rPr lang="en-GB" dirty="0"/>
              <a:t>The phrase “kal </a:t>
            </a:r>
            <a:r>
              <a:rPr lang="en-GB" dirty="0" err="1"/>
              <a:t>v’chomer</a:t>
            </a:r>
            <a:r>
              <a:rPr lang="en-GB" dirty="0"/>
              <a:t>” </a:t>
            </a:r>
            <a:r>
              <a:rPr lang="he-IL" dirty="0"/>
              <a:t>קל וחומר) </a:t>
            </a:r>
            <a:r>
              <a:rPr lang="en-GB" dirty="0"/>
              <a:t>) is a Hebrew term that means “light and heavy” </a:t>
            </a:r>
          </a:p>
          <a:p>
            <a:r>
              <a:rPr lang="en-GB" dirty="0"/>
              <a:t>It is a principle of Jewish </a:t>
            </a:r>
            <a:r>
              <a:rPr lang="en-GB" dirty="0" err="1"/>
              <a:t>halakhah</a:t>
            </a:r>
            <a:r>
              <a:rPr lang="en-GB" dirty="0"/>
              <a:t>, which states that what applies in a less important case will certainly apply in a more important one. The phrase has come to mean an inescapable conclusion.</a:t>
            </a:r>
          </a:p>
          <a:p>
            <a:r>
              <a:rPr lang="en-GB" dirty="0"/>
              <a:t>The inescapable conclusion is that the man who demonstrates power to heal the paralytic must be divine, therefore, forgiving the man’s sins is a lesser achievement.</a:t>
            </a:r>
          </a:p>
          <a:p>
            <a:r>
              <a:rPr lang="en-GB" dirty="0"/>
              <a:t>A legal way of expressing a similar principle is ‘a fortiori’ which carries the idea that the second event confirms that the first event is also true.</a:t>
            </a:r>
          </a:p>
          <a:p>
            <a:r>
              <a:rPr lang="en-GB" dirty="0"/>
              <a:t>Also there is another consideration that reflects on Jesus’ divinity.</a:t>
            </a:r>
          </a:p>
        </p:txBody>
      </p:sp>
    </p:spTree>
    <p:extLst>
      <p:ext uri="{BB962C8B-B14F-4D97-AF65-F5344CB8AC3E}">
        <p14:creationId xmlns:p14="http://schemas.microsoft.com/office/powerpoint/2010/main" val="2593176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882E-56D6-A575-326A-2C84BE765C1F}"/>
              </a:ext>
            </a:extLst>
          </p:cNvPr>
          <p:cNvSpPr>
            <a:spLocks noGrp="1"/>
          </p:cNvSpPr>
          <p:nvPr>
            <p:ph type="title"/>
          </p:nvPr>
        </p:nvSpPr>
        <p:spPr/>
        <p:txBody>
          <a:bodyPr/>
          <a:lstStyle/>
          <a:p>
            <a:r>
              <a:rPr lang="en-GB" dirty="0"/>
              <a:t>Matthew 9 v 1 - 8</a:t>
            </a:r>
          </a:p>
        </p:txBody>
      </p:sp>
      <p:sp>
        <p:nvSpPr>
          <p:cNvPr id="3" name="Content Placeholder 2">
            <a:extLst>
              <a:ext uri="{FF2B5EF4-FFF2-40B4-BE49-F238E27FC236}">
                <a16:creationId xmlns:a16="http://schemas.microsoft.com/office/drawing/2014/main" id="{37AB71D6-E622-0866-DF21-38A6547DF988}"/>
              </a:ext>
            </a:extLst>
          </p:cNvPr>
          <p:cNvSpPr>
            <a:spLocks noGrp="1"/>
          </p:cNvSpPr>
          <p:nvPr>
            <p:ph idx="1"/>
          </p:nvPr>
        </p:nvSpPr>
        <p:spPr>
          <a:xfrm>
            <a:off x="838200" y="1282046"/>
            <a:ext cx="10515600" cy="5575954"/>
          </a:xfrm>
        </p:spPr>
        <p:txBody>
          <a:bodyPr>
            <a:noAutofit/>
          </a:bodyPr>
          <a:lstStyle/>
          <a:p>
            <a:r>
              <a:rPr lang="en-GB" sz="2400" dirty="0"/>
              <a:t>For any normal man both things are impossible</a:t>
            </a:r>
          </a:p>
          <a:p>
            <a:r>
              <a:rPr lang="en-GB" sz="2400" dirty="0"/>
              <a:t>Normal men do not forgive sins</a:t>
            </a:r>
          </a:p>
          <a:p>
            <a:r>
              <a:rPr lang="en-GB" sz="2400" dirty="0"/>
              <a:t>Normal men do not raise up a paralytic</a:t>
            </a:r>
          </a:p>
          <a:p>
            <a:r>
              <a:rPr lang="en-GB" sz="2400" dirty="0"/>
              <a:t>One cannot be evidenced – they accused Him of blasphemy but there was no evidence either way – He stated the man was forgiven but in the eyes of the onlookers the truth of this statement was not evidenced.</a:t>
            </a:r>
          </a:p>
          <a:p>
            <a:r>
              <a:rPr lang="en-GB" sz="2400" dirty="0"/>
              <a:t>However, by healing the paralytic He provided evidence of His divinity for all to see.</a:t>
            </a:r>
          </a:p>
          <a:p>
            <a:r>
              <a:rPr lang="en-GB" sz="2400" dirty="0"/>
              <a:t>By doing the one normally impossible thing He demonstrated that He could do the other normally impossible thing.</a:t>
            </a:r>
          </a:p>
          <a:p>
            <a:r>
              <a:rPr lang="en-GB" sz="2400" dirty="0"/>
              <a:t>The crowd and the man that got healed were astonished, glorified God (worshipped Him).</a:t>
            </a:r>
          </a:p>
          <a:p>
            <a:r>
              <a:rPr lang="en-GB" sz="2400" dirty="0"/>
              <a:t>Not for the only time, the crowd attributes everything Jesus does to the power of God – they get it!</a:t>
            </a:r>
          </a:p>
          <a:p>
            <a:endParaRPr lang="en-GB" sz="2400" dirty="0"/>
          </a:p>
        </p:txBody>
      </p:sp>
    </p:spTree>
    <p:extLst>
      <p:ext uri="{BB962C8B-B14F-4D97-AF65-F5344CB8AC3E}">
        <p14:creationId xmlns:p14="http://schemas.microsoft.com/office/powerpoint/2010/main" val="4009510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8A598-91EE-B32C-D2C2-C073B9D3101B}"/>
              </a:ext>
            </a:extLst>
          </p:cNvPr>
          <p:cNvSpPr>
            <a:spLocks noGrp="1"/>
          </p:cNvSpPr>
          <p:nvPr>
            <p:ph type="title"/>
          </p:nvPr>
        </p:nvSpPr>
        <p:spPr/>
        <p:txBody>
          <a:bodyPr/>
          <a:lstStyle/>
          <a:p>
            <a:r>
              <a:rPr lang="en-GB" dirty="0"/>
              <a:t>Matthew 9 v 1 - 8</a:t>
            </a:r>
            <a:endParaRPr lang="en-GB" b="1" dirty="0"/>
          </a:p>
        </p:txBody>
      </p:sp>
      <p:sp>
        <p:nvSpPr>
          <p:cNvPr id="3" name="Content Placeholder 2">
            <a:extLst>
              <a:ext uri="{FF2B5EF4-FFF2-40B4-BE49-F238E27FC236}">
                <a16:creationId xmlns:a16="http://schemas.microsoft.com/office/drawing/2014/main" id="{750119FF-2269-043C-31F8-0B9E1F63A0DA}"/>
              </a:ext>
            </a:extLst>
          </p:cNvPr>
          <p:cNvSpPr>
            <a:spLocks noGrp="1"/>
          </p:cNvSpPr>
          <p:nvPr>
            <p:ph idx="1"/>
          </p:nvPr>
        </p:nvSpPr>
        <p:spPr>
          <a:xfrm>
            <a:off x="838200" y="1244338"/>
            <a:ext cx="10515600" cy="5542961"/>
          </a:xfrm>
        </p:spPr>
        <p:txBody>
          <a:bodyPr>
            <a:normAutofit fontScale="92500" lnSpcReduction="20000"/>
          </a:bodyPr>
          <a:lstStyle/>
          <a:p>
            <a:r>
              <a:rPr lang="en-GB" dirty="0"/>
              <a:t>The Scribes and the Pharisees, however, simply moved on to stage 2 of the investigative process.</a:t>
            </a:r>
          </a:p>
          <a:p>
            <a:r>
              <a:rPr lang="en-GB" dirty="0"/>
              <a:t>We will see in the next section of Matthew’s Gospel that they begin to question Jesus directly, trying to catch Him out.</a:t>
            </a:r>
          </a:p>
          <a:p>
            <a:r>
              <a:rPr lang="en-GB" dirty="0"/>
              <a:t>We will see that this didn’t go well for them.</a:t>
            </a:r>
          </a:p>
          <a:p>
            <a:r>
              <a:rPr lang="en-GB" dirty="0"/>
              <a:t>Meanwhile, in Mark’s account in Mark 2 v 13 we read that a very large crowd followed Him.</a:t>
            </a:r>
          </a:p>
          <a:p>
            <a:r>
              <a:rPr lang="en-GB" dirty="0"/>
              <a:t>They were following Him for His teaching.</a:t>
            </a:r>
          </a:p>
          <a:p>
            <a:r>
              <a:rPr lang="en-GB" dirty="0"/>
              <a:t>The teaching of Jesus was then and is now the greatest and most important there has ever been.</a:t>
            </a:r>
          </a:p>
          <a:p>
            <a:r>
              <a:rPr lang="en-GB" dirty="0"/>
              <a:t>It is unfortunate that our generation are not queueing up to listen to Him as these Jews were.</a:t>
            </a:r>
          </a:p>
          <a:p>
            <a:r>
              <a:rPr lang="en-GB" dirty="0"/>
              <a:t>“As it was in the days of Noah, so shall the coming of the son of man be” (Matthew 24 v 37) – people were not hungry for God’s word then and they are not now – a sign of </a:t>
            </a:r>
            <a:r>
              <a:rPr lang="en-GB"/>
              <a:t>our times?</a:t>
            </a:r>
            <a:endParaRPr lang="en-GB" dirty="0"/>
          </a:p>
          <a:p>
            <a:endParaRPr lang="en-GB" dirty="0"/>
          </a:p>
        </p:txBody>
      </p:sp>
    </p:spTree>
    <p:extLst>
      <p:ext uri="{BB962C8B-B14F-4D97-AF65-F5344CB8AC3E}">
        <p14:creationId xmlns:p14="http://schemas.microsoft.com/office/powerpoint/2010/main" val="3253952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307C217-B194-4E3B-9DDD-45861A4067BE}"/>
</file>

<file path=customXml/itemProps2.xml><?xml version="1.0" encoding="utf-8"?>
<ds:datastoreItem xmlns:ds="http://schemas.openxmlformats.org/officeDocument/2006/customXml" ds:itemID="{CD600F1A-F1CC-4469-9CAD-A8720D310841}"/>
</file>

<file path=customXml/itemProps3.xml><?xml version="1.0" encoding="utf-8"?>
<ds:datastoreItem xmlns:ds="http://schemas.openxmlformats.org/officeDocument/2006/customXml" ds:itemID="{B48DFF8E-28DB-491C-AFF8-2E13B67C1743}"/>
</file>

<file path=docProps/app.xml><?xml version="1.0" encoding="utf-8"?>
<Properties xmlns="http://schemas.openxmlformats.org/officeDocument/2006/extended-properties" xmlns:vt="http://schemas.openxmlformats.org/officeDocument/2006/docPropsVTypes">
  <TotalTime>18375</TotalTime>
  <Words>1800</Words>
  <Application>Microsoft Office PowerPoint</Application>
  <PresentationFormat>Widescreen</PresentationFormat>
  <Paragraphs>76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Matthew 9 v 1 - 8</vt:lpstr>
      <vt:lpstr>INTRODUCTION</vt:lpstr>
      <vt:lpstr>Matthew 9 v 1 - 8</vt:lpstr>
      <vt:lpstr>Matthew 9 v 1 - 8</vt:lpstr>
      <vt:lpstr>Matthew 9 v 1 - 8</vt:lpstr>
      <vt:lpstr>Matthew 9 v 1 - 8</vt:lpstr>
      <vt:lpstr>Matthew 9 v 1 - 8</vt:lpstr>
      <vt:lpstr>Matthew 9 v 1 - 8</vt:lpstr>
      <vt:lpstr>Matthew 9 v 1 - 8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Israeli/Arab Conflict in Gaza</dc:title>
  <dc:creator>Ray Kelly</dc:creator>
  <cp:lastModifiedBy>Ray Kelly</cp:lastModifiedBy>
  <cp:revision>5</cp:revision>
  <dcterms:created xsi:type="dcterms:W3CDTF">2023-11-21T17:38:10Z</dcterms:created>
  <dcterms:modified xsi:type="dcterms:W3CDTF">2024-01-21T10:58:40Z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