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F7F076C4-6DAC-49CD-9850-32EA61B80B0B}"/>
    <pc:docChg chg="undo custSel addSld modSld">
      <pc:chgData name="Ray Kelly" userId="fe8bf2b6eea63579" providerId="LiveId" clId="{F7F076C4-6DAC-49CD-9850-32EA61B80B0B}" dt="2024-09-28T19:46:07.676" v="11205" actId="20577"/>
      <pc:docMkLst>
        <pc:docMk/>
      </pc:docMkLst>
      <pc:sldChg chg="modSp mod">
        <pc:chgData name="Ray Kelly" userId="fe8bf2b6eea63579" providerId="LiveId" clId="{F7F076C4-6DAC-49CD-9850-32EA61B80B0B}" dt="2024-09-27T18:41:25.839" v="10470" actId="20577"/>
        <pc:sldMkLst>
          <pc:docMk/>
          <pc:sldMk cId="727630106" sldId="256"/>
        </pc:sldMkLst>
        <pc:spChg chg="mod">
          <ac:chgData name="Ray Kelly" userId="fe8bf2b6eea63579" providerId="LiveId" clId="{F7F076C4-6DAC-49CD-9850-32EA61B80B0B}" dt="2024-09-27T18:41:25.839" v="10470" actId="20577"/>
          <ac:spMkLst>
            <pc:docMk/>
            <pc:sldMk cId="727630106" sldId="256"/>
            <ac:spMk id="2" creationId="{798DAA03-D8D4-CCE2-E8B2-0C1D1804D88D}"/>
          </ac:spMkLst>
        </pc:spChg>
        <pc:spChg chg="mod">
          <ac:chgData name="Ray Kelly" userId="fe8bf2b6eea63579" providerId="LiveId" clId="{F7F076C4-6DAC-49CD-9850-32EA61B80B0B}" dt="2024-09-25T07:17:16.675" v="1381" actId="20577"/>
          <ac:spMkLst>
            <pc:docMk/>
            <pc:sldMk cId="727630106" sldId="256"/>
            <ac:spMk id="3" creationId="{DB01EC31-FD05-DEFE-C9CA-4E29004F9D06}"/>
          </ac:spMkLst>
        </pc:spChg>
      </pc:sldChg>
      <pc:sldChg chg="modSp new mod">
        <pc:chgData name="Ray Kelly" userId="fe8bf2b6eea63579" providerId="LiveId" clId="{F7F076C4-6DAC-49CD-9850-32EA61B80B0B}" dt="2024-09-27T18:46:29.318" v="10513" actId="20577"/>
        <pc:sldMkLst>
          <pc:docMk/>
          <pc:sldMk cId="1883810849" sldId="257"/>
        </pc:sldMkLst>
        <pc:spChg chg="mod">
          <ac:chgData name="Ray Kelly" userId="fe8bf2b6eea63579" providerId="LiveId" clId="{F7F076C4-6DAC-49CD-9850-32EA61B80B0B}" dt="2024-09-25T07:00:56.373" v="57" actId="20577"/>
          <ac:spMkLst>
            <pc:docMk/>
            <pc:sldMk cId="1883810849" sldId="257"/>
            <ac:spMk id="2" creationId="{65BE3C92-D335-B564-F2DB-CF421B3AD050}"/>
          </ac:spMkLst>
        </pc:spChg>
        <pc:spChg chg="mod">
          <ac:chgData name="Ray Kelly" userId="fe8bf2b6eea63579" providerId="LiveId" clId="{F7F076C4-6DAC-49CD-9850-32EA61B80B0B}" dt="2024-09-27T18:46:29.318" v="10513" actId="20577"/>
          <ac:spMkLst>
            <pc:docMk/>
            <pc:sldMk cId="1883810849" sldId="257"/>
            <ac:spMk id="3" creationId="{8E0900BE-345D-94E7-E0AE-7B89B0622B9A}"/>
          </ac:spMkLst>
        </pc:spChg>
      </pc:sldChg>
      <pc:sldChg chg="modSp add mod">
        <pc:chgData name="Ray Kelly" userId="fe8bf2b6eea63579" providerId="LiveId" clId="{F7F076C4-6DAC-49CD-9850-32EA61B80B0B}" dt="2024-09-27T18:41:35.668" v="10472" actId="20577"/>
        <pc:sldMkLst>
          <pc:docMk/>
          <pc:sldMk cId="411658515" sldId="258"/>
        </pc:sldMkLst>
        <pc:spChg chg="mod">
          <ac:chgData name="Ray Kelly" userId="fe8bf2b6eea63579" providerId="LiveId" clId="{F7F076C4-6DAC-49CD-9850-32EA61B80B0B}" dt="2024-09-27T18:41:35.668" v="10472" actId="20577"/>
          <ac:spMkLst>
            <pc:docMk/>
            <pc:sldMk cId="411658515" sldId="258"/>
            <ac:spMk id="2" creationId="{65BE3C92-D335-B564-F2DB-CF421B3AD050}"/>
          </ac:spMkLst>
        </pc:spChg>
        <pc:spChg chg="mod">
          <ac:chgData name="Ray Kelly" userId="fe8bf2b6eea63579" providerId="LiveId" clId="{F7F076C4-6DAC-49CD-9850-32EA61B80B0B}" dt="2024-09-25T18:15:07.497" v="2440" actId="20577"/>
          <ac:spMkLst>
            <pc:docMk/>
            <pc:sldMk cId="411658515" sldId="258"/>
            <ac:spMk id="3" creationId="{8E0900BE-345D-94E7-E0AE-7B89B0622B9A}"/>
          </ac:spMkLst>
        </pc:spChg>
      </pc:sldChg>
      <pc:sldChg chg="modSp new mod">
        <pc:chgData name="Ray Kelly" userId="fe8bf2b6eea63579" providerId="LiveId" clId="{F7F076C4-6DAC-49CD-9850-32EA61B80B0B}" dt="2024-09-27T18:56:47.663" v="10732" actId="20577"/>
        <pc:sldMkLst>
          <pc:docMk/>
          <pc:sldMk cId="4258005813" sldId="259"/>
        </pc:sldMkLst>
        <pc:spChg chg="mod">
          <ac:chgData name="Ray Kelly" userId="fe8bf2b6eea63579" providerId="LiveId" clId="{F7F076C4-6DAC-49CD-9850-32EA61B80B0B}" dt="2024-09-27T18:41:45.725" v="10474" actId="20577"/>
          <ac:spMkLst>
            <pc:docMk/>
            <pc:sldMk cId="4258005813" sldId="259"/>
            <ac:spMk id="2" creationId="{51A9EA81-746B-C5B0-95C7-6BF7D6F2ADB7}"/>
          </ac:spMkLst>
        </pc:spChg>
        <pc:spChg chg="mod">
          <ac:chgData name="Ray Kelly" userId="fe8bf2b6eea63579" providerId="LiveId" clId="{F7F076C4-6DAC-49CD-9850-32EA61B80B0B}" dt="2024-09-27T18:56:47.663" v="10732" actId="20577"/>
          <ac:spMkLst>
            <pc:docMk/>
            <pc:sldMk cId="4258005813" sldId="259"/>
            <ac:spMk id="3" creationId="{990F901F-27D8-4010-5F4F-E19C4390DB11}"/>
          </ac:spMkLst>
        </pc:spChg>
      </pc:sldChg>
      <pc:sldChg chg="modSp add mod">
        <pc:chgData name="Ray Kelly" userId="fe8bf2b6eea63579" providerId="LiveId" clId="{F7F076C4-6DAC-49CD-9850-32EA61B80B0B}" dt="2024-09-28T19:35:28.687" v="11192" actId="20577"/>
        <pc:sldMkLst>
          <pc:docMk/>
          <pc:sldMk cId="2657210046" sldId="260"/>
        </pc:sldMkLst>
        <pc:spChg chg="mod">
          <ac:chgData name="Ray Kelly" userId="fe8bf2b6eea63579" providerId="LiveId" clId="{F7F076C4-6DAC-49CD-9850-32EA61B80B0B}" dt="2024-09-27T18:41:52.309" v="10476" actId="20577"/>
          <ac:spMkLst>
            <pc:docMk/>
            <pc:sldMk cId="2657210046" sldId="260"/>
            <ac:spMk id="2" creationId="{51A9EA81-746B-C5B0-95C7-6BF7D6F2ADB7}"/>
          </ac:spMkLst>
        </pc:spChg>
        <pc:spChg chg="mod">
          <ac:chgData name="Ray Kelly" userId="fe8bf2b6eea63579" providerId="LiveId" clId="{F7F076C4-6DAC-49CD-9850-32EA61B80B0B}" dt="2024-09-28T19:35:28.687" v="11192" actId="20577"/>
          <ac:spMkLst>
            <pc:docMk/>
            <pc:sldMk cId="2657210046" sldId="260"/>
            <ac:spMk id="3" creationId="{990F901F-27D8-4010-5F4F-E19C4390DB11}"/>
          </ac:spMkLst>
        </pc:spChg>
      </pc:sldChg>
      <pc:sldChg chg="modSp add mod">
        <pc:chgData name="Ray Kelly" userId="fe8bf2b6eea63579" providerId="LiveId" clId="{F7F076C4-6DAC-49CD-9850-32EA61B80B0B}" dt="2024-09-28T19:46:07.676" v="11205" actId="20577"/>
        <pc:sldMkLst>
          <pc:docMk/>
          <pc:sldMk cId="1416429252" sldId="261"/>
        </pc:sldMkLst>
        <pc:spChg chg="mod">
          <ac:chgData name="Ray Kelly" userId="fe8bf2b6eea63579" providerId="LiveId" clId="{F7F076C4-6DAC-49CD-9850-32EA61B80B0B}" dt="2024-09-27T18:42:04.825" v="10478" actId="20577"/>
          <ac:spMkLst>
            <pc:docMk/>
            <pc:sldMk cId="1416429252" sldId="261"/>
            <ac:spMk id="2" creationId="{51A9EA81-746B-C5B0-95C7-6BF7D6F2ADB7}"/>
          </ac:spMkLst>
        </pc:spChg>
        <pc:spChg chg="mod">
          <ac:chgData name="Ray Kelly" userId="fe8bf2b6eea63579" providerId="LiveId" clId="{F7F076C4-6DAC-49CD-9850-32EA61B80B0B}" dt="2024-09-28T19:46:07.676" v="11205" actId="20577"/>
          <ac:spMkLst>
            <pc:docMk/>
            <pc:sldMk cId="1416429252" sldId="261"/>
            <ac:spMk id="3" creationId="{990F901F-27D8-4010-5F4F-E19C4390DB11}"/>
          </ac:spMkLst>
        </pc:spChg>
      </pc:sldChg>
      <pc:sldChg chg="modSp add mod">
        <pc:chgData name="Ray Kelly" userId="fe8bf2b6eea63579" providerId="LiveId" clId="{F7F076C4-6DAC-49CD-9850-32EA61B80B0B}" dt="2024-09-27T19:59:57.019" v="11123" actId="20577"/>
        <pc:sldMkLst>
          <pc:docMk/>
          <pc:sldMk cId="1121526533" sldId="262"/>
        </pc:sldMkLst>
        <pc:spChg chg="mod">
          <ac:chgData name="Ray Kelly" userId="fe8bf2b6eea63579" providerId="LiveId" clId="{F7F076C4-6DAC-49CD-9850-32EA61B80B0B}" dt="2024-09-27T18:42:10.888" v="10480" actId="20577"/>
          <ac:spMkLst>
            <pc:docMk/>
            <pc:sldMk cId="1121526533" sldId="262"/>
            <ac:spMk id="2" creationId="{51A9EA81-746B-C5B0-95C7-6BF7D6F2ADB7}"/>
          </ac:spMkLst>
        </pc:spChg>
        <pc:spChg chg="mod">
          <ac:chgData name="Ray Kelly" userId="fe8bf2b6eea63579" providerId="LiveId" clId="{F7F076C4-6DAC-49CD-9850-32EA61B80B0B}" dt="2024-09-27T19:59:57.019" v="11123" actId="20577"/>
          <ac:spMkLst>
            <pc:docMk/>
            <pc:sldMk cId="1121526533" sldId="262"/>
            <ac:spMk id="3" creationId="{990F901F-27D8-4010-5F4F-E19C4390DB11}"/>
          </ac:spMkLst>
        </pc:spChg>
      </pc:sldChg>
      <pc:sldChg chg="modSp add mod">
        <pc:chgData name="Ray Kelly" userId="fe8bf2b6eea63579" providerId="LiveId" clId="{F7F076C4-6DAC-49CD-9850-32EA61B80B0B}" dt="2024-09-27T20:08:46.303" v="11149" actId="20577"/>
        <pc:sldMkLst>
          <pc:docMk/>
          <pc:sldMk cId="2279970382" sldId="263"/>
        </pc:sldMkLst>
        <pc:spChg chg="mod">
          <ac:chgData name="Ray Kelly" userId="fe8bf2b6eea63579" providerId="LiveId" clId="{F7F076C4-6DAC-49CD-9850-32EA61B80B0B}" dt="2024-09-27T18:42:18.193" v="10482" actId="20577"/>
          <ac:spMkLst>
            <pc:docMk/>
            <pc:sldMk cId="2279970382" sldId="263"/>
            <ac:spMk id="2" creationId="{51A9EA81-746B-C5B0-95C7-6BF7D6F2ADB7}"/>
          </ac:spMkLst>
        </pc:spChg>
        <pc:spChg chg="mod">
          <ac:chgData name="Ray Kelly" userId="fe8bf2b6eea63579" providerId="LiveId" clId="{F7F076C4-6DAC-49CD-9850-32EA61B80B0B}" dt="2024-09-27T20:08:46.303" v="11149" actId="20577"/>
          <ac:spMkLst>
            <pc:docMk/>
            <pc:sldMk cId="2279970382" sldId="263"/>
            <ac:spMk id="3" creationId="{990F901F-27D8-4010-5F4F-E19C4390DB11}"/>
          </ac:spMkLst>
        </pc:spChg>
      </pc:sldChg>
      <pc:sldChg chg="modSp add mod">
        <pc:chgData name="Ray Kelly" userId="fe8bf2b6eea63579" providerId="LiveId" clId="{F7F076C4-6DAC-49CD-9850-32EA61B80B0B}" dt="2024-09-27T20:14:08.588" v="11151" actId="20577"/>
        <pc:sldMkLst>
          <pc:docMk/>
          <pc:sldMk cId="125833255" sldId="264"/>
        </pc:sldMkLst>
        <pc:spChg chg="mod">
          <ac:chgData name="Ray Kelly" userId="fe8bf2b6eea63579" providerId="LiveId" clId="{F7F076C4-6DAC-49CD-9850-32EA61B80B0B}" dt="2024-09-27T18:42:27.193" v="10484" actId="20577"/>
          <ac:spMkLst>
            <pc:docMk/>
            <pc:sldMk cId="125833255" sldId="264"/>
            <ac:spMk id="2" creationId="{51A9EA81-746B-C5B0-95C7-6BF7D6F2ADB7}"/>
          </ac:spMkLst>
        </pc:spChg>
        <pc:spChg chg="mod">
          <ac:chgData name="Ray Kelly" userId="fe8bf2b6eea63579" providerId="LiveId" clId="{F7F076C4-6DAC-49CD-9850-32EA61B80B0B}" dt="2024-09-27T20:14:08.588" v="11151" actId="20577"/>
          <ac:spMkLst>
            <pc:docMk/>
            <pc:sldMk cId="125833255" sldId="264"/>
            <ac:spMk id="3" creationId="{990F901F-27D8-4010-5F4F-E19C4390DB1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7805E-EFB0-7004-66D5-C3F3FDE808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210FCC-F2C1-B26C-6E79-739B75680F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424B1C-3E7A-4E6D-D1C0-A44217C03F14}"/>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6BEC983C-A2C4-34E0-37B9-173C6A4872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BDC111-B9A8-1853-CA4B-8F9A840946CC}"/>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1833742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AD4BD-5026-364A-067B-14F5BD95EAF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F3923A-C1CC-4A0F-3F2B-4318C5FDDC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18AF01-47C1-669E-DCD0-ECCE3569E206}"/>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0D779624-1376-CA3E-4E3E-77520796B0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D558B-8A0D-D733-C7E9-B1170387727B}"/>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203706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F0141D-709A-AAC6-59DE-70453C3C96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E5A431-F453-54CA-2CB2-738C7B3449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0F8222-6411-A513-5BFF-761F38C56167}"/>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0E0A0905-D3F5-BB33-C525-83C48EA9E4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8927B6-1765-4B75-B6C7-0BF6491F2698}"/>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3941901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3D08-5C39-24BB-6BB3-FF11526545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827562-6480-79E1-5027-D411363951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200413-79D8-D820-B1C3-28BA96280723}"/>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CE1C2084-67E8-6B6D-D4B9-C535FC7021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100226-EB43-68B8-FCC0-2D7F8B07433D}"/>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3001775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C0DE6-F161-5A19-BE97-4DE915E56A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E33C97-1A15-6941-4311-61FF1E6E10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37B426-EF28-4AAB-2F94-ED44DD80B5F8}"/>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3998FD25-944B-1D05-4F91-407FEB6C1C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FCAFCB-80FF-5316-659C-4D944F3BAB0F}"/>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2803415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758A5-3ED6-92CE-0CA7-D8D44072A4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CC7C89-8875-DBAD-9B6C-CCB153E7EF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91026D2-33F9-9380-BD19-36F2394A5F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FC55003-EB30-FB04-26DD-F4EDB950D3B2}"/>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6" name="Footer Placeholder 5">
            <a:extLst>
              <a:ext uri="{FF2B5EF4-FFF2-40B4-BE49-F238E27FC236}">
                <a16:creationId xmlns:a16="http://schemas.microsoft.com/office/drawing/2014/main" id="{BEFC621B-5C79-A90A-3006-0157444A7C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9A2E79-B020-60AB-720F-6F8E04E13FED}"/>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424504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09F0-D0B8-965B-AFDA-2D85DEC8F3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371F3E-6CCB-3291-5C25-48AE90723F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CFAF61-F104-1A75-D25E-57699E241C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AB7320-2E94-A411-1881-0C950313CF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BE0ECD-4036-861F-98AB-1EBCFFAB53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A0EFE7-32A2-64E9-B6AB-73A2E1C6F70B}"/>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8" name="Footer Placeholder 7">
            <a:extLst>
              <a:ext uri="{FF2B5EF4-FFF2-40B4-BE49-F238E27FC236}">
                <a16:creationId xmlns:a16="http://schemas.microsoft.com/office/drawing/2014/main" id="{B6DE625E-1734-512F-CF00-974F85D2F4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88619D-56D8-64AF-CA5A-60EA2B89D7EC}"/>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266565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9C1C7-DDDE-5D91-853D-DA1425FAC21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61750-232E-9021-9A5C-967BB6DFA355}"/>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4" name="Footer Placeholder 3">
            <a:extLst>
              <a:ext uri="{FF2B5EF4-FFF2-40B4-BE49-F238E27FC236}">
                <a16:creationId xmlns:a16="http://schemas.microsoft.com/office/drawing/2014/main" id="{3CE8588A-E96A-281F-8E18-D5916E5ACB8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22E69F0-8645-4A84-C86A-7F47E6F536E4}"/>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300316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993ACB-49F4-5D7C-B7BD-6E337AA4D7C7}"/>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3" name="Footer Placeholder 2">
            <a:extLst>
              <a:ext uri="{FF2B5EF4-FFF2-40B4-BE49-F238E27FC236}">
                <a16:creationId xmlns:a16="http://schemas.microsoft.com/office/drawing/2014/main" id="{3AF67080-A318-B288-DAE6-135152BC07F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52A9D7A-ABB3-104C-2201-1C53CCFE36C0}"/>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3133306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D51A1-DDCA-187D-F79F-5D7C3DB6F2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83769C2-A165-B428-9ECB-141976F241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B9D28D9-4994-DBEB-0CDC-BE495791F8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69375-EC72-FB88-F5C9-546593164365}"/>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6" name="Footer Placeholder 5">
            <a:extLst>
              <a:ext uri="{FF2B5EF4-FFF2-40B4-BE49-F238E27FC236}">
                <a16:creationId xmlns:a16="http://schemas.microsoft.com/office/drawing/2014/main" id="{87B2DE68-4709-87AE-81C5-62EC1034E2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57D5CC-8DDA-2871-DC90-C8989F0139BA}"/>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3961323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421AB-D233-B574-0958-C3F75496E2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D41014-B0A5-72FE-7DE8-B98490077F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546454B-5CCD-09AF-6BC4-55789849F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21F50E-9FAB-BCDD-4C73-1C3BC6360959}"/>
              </a:ext>
            </a:extLst>
          </p:cNvPr>
          <p:cNvSpPr>
            <a:spLocks noGrp="1"/>
          </p:cNvSpPr>
          <p:nvPr>
            <p:ph type="dt" sz="half" idx="10"/>
          </p:nvPr>
        </p:nvSpPr>
        <p:spPr/>
        <p:txBody>
          <a:bodyPr/>
          <a:lstStyle/>
          <a:p>
            <a:fld id="{EFBB0E19-A23C-403F-A745-BFD2114E0FB5}" type="datetimeFigureOut">
              <a:rPr lang="en-GB" smtClean="0"/>
              <a:t>28/09/2024</a:t>
            </a:fld>
            <a:endParaRPr lang="en-GB"/>
          </a:p>
        </p:txBody>
      </p:sp>
      <p:sp>
        <p:nvSpPr>
          <p:cNvPr id="6" name="Footer Placeholder 5">
            <a:extLst>
              <a:ext uri="{FF2B5EF4-FFF2-40B4-BE49-F238E27FC236}">
                <a16:creationId xmlns:a16="http://schemas.microsoft.com/office/drawing/2014/main" id="{F228FFDE-FBFB-E0C9-EFFF-76EF1D68B3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7F8467-0C7E-E9C6-E382-F8460C8D895A}"/>
              </a:ext>
            </a:extLst>
          </p:cNvPr>
          <p:cNvSpPr>
            <a:spLocks noGrp="1"/>
          </p:cNvSpPr>
          <p:nvPr>
            <p:ph type="sldNum" sz="quarter" idx="12"/>
          </p:nvPr>
        </p:nvSpPr>
        <p:spPr/>
        <p:txBody>
          <a:bodyPr/>
          <a:lstStyle/>
          <a:p>
            <a:fld id="{4507D171-768E-4320-A4A2-A1BE14B423D7}" type="slidenum">
              <a:rPr lang="en-GB" smtClean="0"/>
              <a:t>‹#›</a:t>
            </a:fld>
            <a:endParaRPr lang="en-GB"/>
          </a:p>
        </p:txBody>
      </p:sp>
    </p:spTree>
    <p:extLst>
      <p:ext uri="{BB962C8B-B14F-4D97-AF65-F5344CB8AC3E}">
        <p14:creationId xmlns:p14="http://schemas.microsoft.com/office/powerpoint/2010/main" val="297277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954578-5A20-7C13-1D33-C135DB93FD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DF2DBC-15E4-856C-84E6-1D11392D0B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79E8CA-FC81-950B-E38E-7235AD7A52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BB0E19-A23C-403F-A745-BFD2114E0FB5}" type="datetimeFigureOut">
              <a:rPr lang="en-GB" smtClean="0"/>
              <a:t>28/09/2024</a:t>
            </a:fld>
            <a:endParaRPr lang="en-GB"/>
          </a:p>
        </p:txBody>
      </p:sp>
      <p:sp>
        <p:nvSpPr>
          <p:cNvPr id="5" name="Footer Placeholder 4">
            <a:extLst>
              <a:ext uri="{FF2B5EF4-FFF2-40B4-BE49-F238E27FC236}">
                <a16:creationId xmlns:a16="http://schemas.microsoft.com/office/drawing/2014/main" id="{1E27E347-40A0-FC42-3723-18FD80CE3D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37D7C47-4392-3B18-8DD0-FCB5FF6A3F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507D171-768E-4320-A4A2-A1BE14B423D7}" type="slidenum">
              <a:rPr lang="en-GB" smtClean="0"/>
              <a:t>‹#›</a:t>
            </a:fld>
            <a:endParaRPr lang="en-GB"/>
          </a:p>
        </p:txBody>
      </p:sp>
    </p:spTree>
    <p:extLst>
      <p:ext uri="{BB962C8B-B14F-4D97-AF65-F5344CB8AC3E}">
        <p14:creationId xmlns:p14="http://schemas.microsoft.com/office/powerpoint/2010/main" val="2225872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AA03-D8D4-CCE2-E8B2-0C1D1804D88D}"/>
              </a:ext>
            </a:extLst>
          </p:cNvPr>
          <p:cNvSpPr>
            <a:spLocks noGrp="1"/>
          </p:cNvSpPr>
          <p:nvPr>
            <p:ph type="ctrTitle"/>
          </p:nvPr>
        </p:nvSpPr>
        <p:spPr/>
        <p:txBody>
          <a:bodyPr/>
          <a:lstStyle/>
          <a:p>
            <a:r>
              <a:rPr lang="en-GB" dirty="0"/>
              <a:t>Matthew 14 v 13 - 21</a:t>
            </a:r>
          </a:p>
        </p:txBody>
      </p:sp>
      <p:sp>
        <p:nvSpPr>
          <p:cNvPr id="3" name="Subtitle 2">
            <a:extLst>
              <a:ext uri="{FF2B5EF4-FFF2-40B4-BE49-F238E27FC236}">
                <a16:creationId xmlns:a16="http://schemas.microsoft.com/office/drawing/2014/main" id="{DB01EC31-FD05-DEFE-C9CA-4E29004F9D06}"/>
              </a:ext>
            </a:extLst>
          </p:cNvPr>
          <p:cNvSpPr>
            <a:spLocks noGrp="1"/>
          </p:cNvSpPr>
          <p:nvPr>
            <p:ph type="subTitle" idx="1"/>
          </p:nvPr>
        </p:nvSpPr>
        <p:spPr/>
        <p:txBody>
          <a:bodyPr/>
          <a:lstStyle/>
          <a:p>
            <a:r>
              <a:rPr lang="en-GB" dirty="0"/>
              <a:t>The feeding of the 5000 men (probably 15000 people or more)</a:t>
            </a:r>
          </a:p>
        </p:txBody>
      </p:sp>
    </p:spTree>
    <p:extLst>
      <p:ext uri="{BB962C8B-B14F-4D97-AF65-F5344CB8AC3E}">
        <p14:creationId xmlns:p14="http://schemas.microsoft.com/office/powerpoint/2010/main" val="727630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3C92-D335-B564-F2DB-CF421B3AD050}"/>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8E0900BE-345D-94E7-E0AE-7B89B0622B9A}"/>
              </a:ext>
            </a:extLst>
          </p:cNvPr>
          <p:cNvSpPr>
            <a:spLocks noGrp="1"/>
          </p:cNvSpPr>
          <p:nvPr>
            <p:ph idx="1"/>
          </p:nvPr>
        </p:nvSpPr>
        <p:spPr>
          <a:xfrm>
            <a:off x="838200" y="1376516"/>
            <a:ext cx="10515600" cy="5481484"/>
          </a:xfrm>
        </p:spPr>
        <p:txBody>
          <a:bodyPr>
            <a:normAutofit fontScale="70000" lnSpcReduction="20000"/>
          </a:bodyPr>
          <a:lstStyle/>
          <a:p>
            <a:r>
              <a:rPr lang="en-GB" dirty="0"/>
              <a:t>Earlier, we saw Jesus coming to the end of His visit to His hometown, Nazareth.</a:t>
            </a:r>
          </a:p>
          <a:p>
            <a:r>
              <a:rPr lang="en-GB" dirty="0"/>
              <a:t>He had given them evidence that He was their Messiah and had made messianic claims (according to Luke’s account).</a:t>
            </a:r>
          </a:p>
          <a:p>
            <a:r>
              <a:rPr lang="en-GB" dirty="0"/>
              <a:t>Their response had been to try to kill Him by throwing Him off a cliff.</a:t>
            </a:r>
          </a:p>
          <a:p>
            <a:r>
              <a:rPr lang="en-GB" dirty="0"/>
              <a:t>He had done a reduced number of miracles there because of their unbelief.</a:t>
            </a:r>
          </a:p>
          <a:p>
            <a:r>
              <a:rPr lang="en-GB" dirty="0"/>
              <a:t>We then read, earlier in this chapter, of the death of John the Baptist.</a:t>
            </a:r>
          </a:p>
          <a:p>
            <a:r>
              <a:rPr lang="en-GB" dirty="0"/>
              <a:t>John was imprisoned and subsequently put to death because he called Herod &amp; Herodias to repentance and exposed their sin.</a:t>
            </a:r>
          </a:p>
          <a:p>
            <a:r>
              <a:rPr lang="en-GB" dirty="0"/>
              <a:t>In the end, John was put to death to save face in front of dignitaries whom Herod wanted to impress.</a:t>
            </a:r>
          </a:p>
          <a:p>
            <a:r>
              <a:rPr lang="en-GB" dirty="0"/>
              <a:t>The context of what we read next is immediately following the report to Jesus of John’s death.</a:t>
            </a:r>
          </a:p>
          <a:p>
            <a:r>
              <a:rPr lang="en-GB" dirty="0"/>
              <a:t>Jesus loved John very much, was related to him and heralded him as the greatest man and prophet who ever lived apart from Himself.</a:t>
            </a:r>
          </a:p>
          <a:p>
            <a:r>
              <a:rPr lang="en-GB" dirty="0"/>
              <a:t>So at this time, when Jesus was both saddened by this news and was reflecting on the Justice He was going to receive from Herod, He sought quiet and rest.</a:t>
            </a:r>
          </a:p>
          <a:p>
            <a:r>
              <a:rPr lang="en-GB" dirty="0"/>
              <a:t>Some of His and John’s disciples accompanied Him, but He moved away from the crowds.</a:t>
            </a:r>
          </a:p>
        </p:txBody>
      </p:sp>
    </p:spTree>
    <p:extLst>
      <p:ext uri="{BB962C8B-B14F-4D97-AF65-F5344CB8AC3E}">
        <p14:creationId xmlns:p14="http://schemas.microsoft.com/office/powerpoint/2010/main" val="1883810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3C92-D335-B564-F2DB-CF421B3AD050}"/>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8E0900BE-345D-94E7-E0AE-7B89B0622B9A}"/>
              </a:ext>
            </a:extLst>
          </p:cNvPr>
          <p:cNvSpPr>
            <a:spLocks noGrp="1"/>
          </p:cNvSpPr>
          <p:nvPr>
            <p:ph idx="1"/>
          </p:nvPr>
        </p:nvSpPr>
        <p:spPr>
          <a:xfrm>
            <a:off x="838200" y="1376516"/>
            <a:ext cx="10515600" cy="5481484"/>
          </a:xfrm>
        </p:spPr>
        <p:txBody>
          <a:bodyPr>
            <a:noAutofit/>
          </a:bodyPr>
          <a:lstStyle/>
          <a:p>
            <a:pPr>
              <a:lnSpc>
                <a:spcPct val="100000"/>
              </a:lnSpc>
            </a:pPr>
            <a:r>
              <a:rPr lang="en-GB" sz="2000" dirty="0"/>
              <a:t>So, the miracle we are about to read about is the only one of Jesus’ miracles that is recorded in all four Gospels.</a:t>
            </a:r>
          </a:p>
          <a:p>
            <a:pPr>
              <a:lnSpc>
                <a:spcPct val="100000"/>
              </a:lnSpc>
            </a:pPr>
            <a:r>
              <a:rPr lang="en-GB" sz="2000" dirty="0"/>
              <a:t>It is arguably the greatest miracle He ever performed in terms of its immediate effect on the greatest number of people.</a:t>
            </a:r>
          </a:p>
          <a:p>
            <a:pPr>
              <a:lnSpc>
                <a:spcPct val="100000"/>
              </a:lnSpc>
            </a:pPr>
            <a:r>
              <a:rPr lang="en-GB" sz="2000" dirty="0"/>
              <a:t>It is one of those miracles that attracts derogatory or derisory comments where Christians are ridiculed for believing it, as though it is a fairytale that could not possibly have happened.</a:t>
            </a:r>
          </a:p>
          <a:p>
            <a:pPr>
              <a:lnSpc>
                <a:spcPct val="100000"/>
              </a:lnSpc>
            </a:pPr>
            <a:r>
              <a:rPr lang="en-GB" sz="2000" dirty="0"/>
              <a:t>However, because of the magnitude of the event, it could not be made up or sensationalised.</a:t>
            </a:r>
          </a:p>
          <a:p>
            <a:pPr>
              <a:lnSpc>
                <a:spcPct val="100000"/>
              </a:lnSpc>
            </a:pPr>
            <a:r>
              <a:rPr lang="en-GB" sz="2000" dirty="0"/>
              <a:t>There were something like 15 – 20 thousand eyewitnesses including all four gospel writers.</a:t>
            </a:r>
          </a:p>
          <a:p>
            <a:pPr>
              <a:lnSpc>
                <a:spcPct val="100000"/>
              </a:lnSpc>
            </a:pPr>
            <a:r>
              <a:rPr lang="en-GB" sz="2000" dirty="0"/>
              <a:t>Many of the witnesses were recipients of healings and all received teaching and food.</a:t>
            </a:r>
          </a:p>
          <a:p>
            <a:pPr>
              <a:lnSpc>
                <a:spcPct val="100000"/>
              </a:lnSpc>
            </a:pPr>
            <a:r>
              <a:rPr lang="en-GB" sz="2000" dirty="0"/>
              <a:t>The historicity of this event is beyond doubt.</a:t>
            </a:r>
          </a:p>
          <a:p>
            <a:pPr>
              <a:lnSpc>
                <a:spcPct val="100000"/>
              </a:lnSpc>
            </a:pPr>
            <a:r>
              <a:rPr lang="en-GB" sz="2000" dirty="0"/>
              <a:t>According to Luke’s account, they withdrew to Bethsaida; the home area for Andrew and James – Note that Jesus asked James (a local boy) where he could get food (John 6 v 5).</a:t>
            </a:r>
          </a:p>
          <a:p>
            <a:pPr>
              <a:lnSpc>
                <a:spcPct val="100000"/>
              </a:lnSpc>
            </a:pPr>
            <a:r>
              <a:rPr lang="en-GB" sz="2000" dirty="0"/>
              <a:t>Andrew, the other local lad, introduced the lad with the loaves and fish – perhaps he knew him (John 6 v 9)?</a:t>
            </a:r>
          </a:p>
        </p:txBody>
      </p:sp>
    </p:spTree>
    <p:extLst>
      <p:ext uri="{BB962C8B-B14F-4D97-AF65-F5344CB8AC3E}">
        <p14:creationId xmlns:p14="http://schemas.microsoft.com/office/powerpoint/2010/main" val="411658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0000" lnSpcReduction="20000"/>
          </a:bodyPr>
          <a:lstStyle/>
          <a:p>
            <a:r>
              <a:rPr lang="en-GB" dirty="0"/>
              <a:t>So, Jesus withdrew to a secluded place by Himself is a slight translational mis-match. It means a desert place and a private place – a place away from crowds.</a:t>
            </a:r>
          </a:p>
          <a:p>
            <a:r>
              <a:rPr lang="en-GB" dirty="0"/>
              <a:t>The other Gospels tell us that He invited His and John’s disciples to join Him for some rest.</a:t>
            </a:r>
          </a:p>
          <a:p>
            <a:r>
              <a:rPr lang="en-GB" dirty="0"/>
              <a:t>In hearing about John, He was almost certainly grieving.</a:t>
            </a:r>
          </a:p>
          <a:p>
            <a:r>
              <a:rPr lang="en-GB" dirty="0"/>
              <a:t>The potential threat to His life from Herod might also have made Him want to fade into the background.</a:t>
            </a:r>
          </a:p>
          <a:p>
            <a:r>
              <a:rPr lang="en-GB" dirty="0"/>
              <a:t>But even in this He did not just think of His own needs but of those of John’s disciples too (they must have been grief stricken).</a:t>
            </a:r>
          </a:p>
          <a:p>
            <a:r>
              <a:rPr lang="en-GB" dirty="0"/>
              <a:t>But we read that the crowds saw what He intended to do and ran ahead of Him to be with Him.</a:t>
            </a:r>
          </a:p>
          <a:p>
            <a:r>
              <a:rPr lang="en-GB" dirty="0"/>
              <a:t>We read that He viewed them with compassion. Probably one of the most societally disabling trends we see today is the promotion of self-interest above all else. I must be happy, my needs must be met, my preferences are most important, I must not be offended.</a:t>
            </a:r>
          </a:p>
          <a:p>
            <a:r>
              <a:rPr lang="en-GB" dirty="0"/>
              <a:t>We don’t know why compassion was appropriate, apart from the fact that evidently some were sick.</a:t>
            </a:r>
          </a:p>
          <a:p>
            <a:r>
              <a:rPr lang="en-GB" dirty="0"/>
              <a:t>But, as saved individuals, we can have some empathy with this.</a:t>
            </a:r>
          </a:p>
          <a:p>
            <a:r>
              <a:rPr lang="en-GB" dirty="0"/>
              <a:t>To use a personal example, Sharon has a relative at the moment who’s suffering a potentially fatal illness.  He is in pain all the time and is very weak – too weak to operate really – My heart cries out to see Him healed.</a:t>
            </a:r>
          </a:p>
        </p:txBody>
      </p:sp>
    </p:spTree>
    <p:extLst>
      <p:ext uri="{BB962C8B-B14F-4D97-AF65-F5344CB8AC3E}">
        <p14:creationId xmlns:p14="http://schemas.microsoft.com/office/powerpoint/2010/main" val="4258005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0000" lnSpcReduction="20000"/>
          </a:bodyPr>
          <a:lstStyle/>
          <a:p>
            <a:r>
              <a:rPr lang="en-GB" dirty="0"/>
              <a:t>Not only does he not have a solution to the illness at present, but if it takes his life he is not saved.</a:t>
            </a:r>
          </a:p>
          <a:p>
            <a:r>
              <a:rPr lang="en-GB" dirty="0"/>
              <a:t>My heart aches because whenever I have tried to have a conversation with him about Jesus, he changes the subject.</a:t>
            </a:r>
          </a:p>
          <a:p>
            <a:r>
              <a:rPr lang="en-GB" dirty="0"/>
              <a:t>He has been to see mediums and goes to the grave of his grandfather to speak with him.</a:t>
            </a:r>
          </a:p>
          <a:p>
            <a:r>
              <a:rPr lang="en-GB" dirty="0"/>
              <a:t>These things, I know, according to scripture, are locking him further into his problems. Isaiah 47 v 8 -15 is clear that there are very severe consequences for consulting with the dead and trusting in mediums, who are actually servants of Satan.</a:t>
            </a:r>
          </a:p>
          <a:p>
            <a:r>
              <a:rPr lang="en-GB" dirty="0"/>
              <a:t>At this moment, he has locked himself away from the only possible solution for both now and eternity. I so much want Him to turn to Christ while there is still time.</a:t>
            </a:r>
          </a:p>
          <a:p>
            <a:r>
              <a:rPr lang="en-GB" dirty="0"/>
              <a:t>I find myself passionately moved when I discover people who have been led astray by false teachers and, as a result, are crippled in their Christian walk.</a:t>
            </a:r>
          </a:p>
          <a:p>
            <a:r>
              <a:rPr lang="en-GB" dirty="0"/>
              <a:t>Often, they have no assurance of their salvation, no perception of God’s love for them, working hard to maintain their salvation instead of enjoying the freedom of it, locked into, and victims of, false deliverance ministries, false apostolic claims, false word of faith doctrines, sin left out of their teaching etc.</a:t>
            </a:r>
          </a:p>
          <a:p>
            <a:r>
              <a:rPr lang="en-GB" dirty="0"/>
              <a:t>If I can be so moved by these things, how much more would Jesus’ heart of compassion be moved by a multitude of many thousands of His own people who are sick, impoverished and have been misled by the false teaching of the Pharisees and Sadducees and ripped off by them over many years?</a:t>
            </a:r>
          </a:p>
        </p:txBody>
      </p:sp>
    </p:spTree>
    <p:extLst>
      <p:ext uri="{BB962C8B-B14F-4D97-AF65-F5344CB8AC3E}">
        <p14:creationId xmlns:p14="http://schemas.microsoft.com/office/powerpoint/2010/main" val="2657210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0000" lnSpcReduction="20000"/>
          </a:bodyPr>
          <a:lstStyle/>
          <a:p>
            <a:r>
              <a:rPr lang="en-GB" dirty="0"/>
              <a:t>There is an application here for us, in that we are supposed to be imitators of God (Ephesians 5 v 1) and should expect to be moved by the misfortune of those He puts across our lives.</a:t>
            </a:r>
          </a:p>
          <a:p>
            <a:r>
              <a:rPr lang="en-GB" dirty="0"/>
              <a:t>It seems that they had been there all day and had not eaten, which provided the opportunity for Jesus to feed them.</a:t>
            </a:r>
          </a:p>
          <a:p>
            <a:r>
              <a:rPr lang="en-GB" dirty="0"/>
              <a:t>We note that the disciples were for sending the crowds away because of the lateness of the hour – if they don’t go now, they won’t get to eat.</a:t>
            </a:r>
          </a:p>
          <a:p>
            <a:r>
              <a:rPr lang="en-GB" dirty="0"/>
              <a:t>Their focus was on the resources they had available and what they could do in their own strength. We all do this from time-to-time – we feel hopeless, yet we serve the God of hope (Romans 15 v 13).</a:t>
            </a:r>
          </a:p>
          <a:p>
            <a:r>
              <a:rPr lang="en-GB" dirty="0"/>
              <a:t>They had seen Jesus do so many miracles, yet they did not go to Him for a solution but viewed the matter through the lens of their own capabilities.</a:t>
            </a:r>
          </a:p>
          <a:p>
            <a:r>
              <a:rPr lang="en-GB" dirty="0"/>
              <a:t>So Jesus said, effectively, “bring me what you have”.</a:t>
            </a:r>
          </a:p>
          <a:p>
            <a:r>
              <a:rPr lang="en-GB" dirty="0"/>
              <a:t>What they had was 5 small loaves (</a:t>
            </a:r>
            <a:r>
              <a:rPr lang="en-GB"/>
              <a:t>barley loaves (John 6 v 9) </a:t>
            </a:r>
            <a:r>
              <a:rPr lang="en-GB" dirty="0"/>
              <a:t>were the cheapest and would usually fit in the palm of the hand) and two fish – in other words, this boy had brought a packed lunch with him.</a:t>
            </a:r>
          </a:p>
          <a:p>
            <a:r>
              <a:rPr lang="en-GB" dirty="0"/>
              <a:t>He ordered them all to sit down on the grass.</a:t>
            </a:r>
          </a:p>
          <a:p>
            <a:r>
              <a:rPr lang="en-GB" dirty="0"/>
              <a:t>As an aside, and in corroboration of the veracity of the event, Mark’s account speaks of them sitting on the </a:t>
            </a:r>
            <a:r>
              <a:rPr lang="en-GB" b="1" dirty="0"/>
              <a:t>green</a:t>
            </a:r>
            <a:r>
              <a:rPr lang="en-GB" dirty="0"/>
              <a:t> grass. Grass in this area is typically brown except in the spring at the time of Passover, which is the only time, so I am told, that the grass would have been green.</a:t>
            </a:r>
          </a:p>
          <a:p>
            <a:r>
              <a:rPr lang="en-GB" dirty="0"/>
              <a:t>John 6 v 4 tells us that this was all taking place close to the feast of Passover.</a:t>
            </a:r>
          </a:p>
        </p:txBody>
      </p:sp>
    </p:spTree>
    <p:extLst>
      <p:ext uri="{BB962C8B-B14F-4D97-AF65-F5344CB8AC3E}">
        <p14:creationId xmlns:p14="http://schemas.microsoft.com/office/powerpoint/2010/main" val="1416429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7500" lnSpcReduction="20000"/>
          </a:bodyPr>
          <a:lstStyle/>
          <a:p>
            <a:r>
              <a:rPr lang="en-GB" dirty="0"/>
              <a:t>We should note that they brought what they had to Jesus in what was a hopeless situation unless He intervened.</a:t>
            </a:r>
          </a:p>
          <a:p>
            <a:r>
              <a:rPr lang="en-GB" dirty="0"/>
              <a:t>We should regularly bring our hopeless situations before the Lord with whatever we can contribute – often just our prayers but sometimes more (our friendship, labour, kindness, time, gifts etc.) – so that He can multiply our offerings to His own glory.</a:t>
            </a:r>
          </a:p>
          <a:p>
            <a:r>
              <a:rPr lang="en-GB" dirty="0"/>
              <a:t>For example, we might show kindness and support for someone, whilst continuing to give them the Gospel and pray for them (the bits that we can do), but in the end, the full solution – their salvation, healing, deliverance etc. – is in God’s hands.</a:t>
            </a:r>
          </a:p>
          <a:p>
            <a:r>
              <a:rPr lang="en-GB" dirty="0"/>
              <a:t>Jesus took the bread and broke it and multiplied it to the extent that the 15000 or so people were filled with bread and fish and there were 12 baskets full left over.</a:t>
            </a:r>
          </a:p>
          <a:p>
            <a:r>
              <a:rPr lang="en-GB" dirty="0"/>
              <a:t>God’s provision is always generous – this could have been a basket each for the disciples.</a:t>
            </a:r>
          </a:p>
          <a:p>
            <a:r>
              <a:rPr lang="en-GB" dirty="0"/>
              <a:t>In Mark’s account we gain the impression that Jesus knew that there were 5 loaves and 2 fish somewhere in the crowd, and He sent the disciples to look for them.</a:t>
            </a:r>
          </a:p>
          <a:p>
            <a:r>
              <a:rPr lang="en-GB" dirty="0"/>
              <a:t>In Luke’s account we saw them consider buying the food for the people, presumably from the ministry coffers held by Judas Iscariot. They assessed that this might cost 200 denarii (200 days’ wages) to provide just a little for each person, confirming that there was a very large crowd to feed.</a:t>
            </a:r>
          </a:p>
          <a:p>
            <a:r>
              <a:rPr lang="en-GB" dirty="0"/>
              <a:t>They didn’t all get just a little but were fully satisfied (Greek ‘</a:t>
            </a:r>
            <a:r>
              <a:rPr lang="en-GB" dirty="0" err="1"/>
              <a:t>chortazo</a:t>
            </a:r>
            <a:r>
              <a:rPr lang="en-GB" dirty="0"/>
              <a:t>’ means gorged)</a:t>
            </a:r>
          </a:p>
        </p:txBody>
      </p:sp>
    </p:spTree>
    <p:extLst>
      <p:ext uri="{BB962C8B-B14F-4D97-AF65-F5344CB8AC3E}">
        <p14:creationId xmlns:p14="http://schemas.microsoft.com/office/powerpoint/2010/main" val="112152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0000" lnSpcReduction="20000"/>
          </a:bodyPr>
          <a:lstStyle/>
          <a:p>
            <a:r>
              <a:rPr lang="en-GB" dirty="0"/>
              <a:t>In John’s Gospel chapter 6 we read about the point of this miracle.</a:t>
            </a:r>
          </a:p>
          <a:p>
            <a:r>
              <a:rPr lang="en-GB" dirty="0"/>
              <a:t>In verse 14 John says that the people who saw this miracle perceived that He was ‘that Prophet’ or ‘the Prophet’ that was to come into the world.</a:t>
            </a:r>
          </a:p>
          <a:p>
            <a:r>
              <a:rPr lang="en-GB" dirty="0"/>
              <a:t>So which prophet?</a:t>
            </a:r>
          </a:p>
          <a:p>
            <a:r>
              <a:rPr lang="en-GB" dirty="0"/>
              <a:t>The Jews were expecting a particular Prophet as described in Deuteronomy 18 v 18 &amp; 19 (about 1600 years prior). Jews always believed that this prophet would be their Messiah.</a:t>
            </a:r>
          </a:p>
          <a:p>
            <a:r>
              <a:rPr lang="en-GB" dirty="0"/>
              <a:t>So, the crowds had deduced from this miracle that He was their Messiah.</a:t>
            </a:r>
          </a:p>
          <a:p>
            <a:r>
              <a:rPr lang="en-GB" dirty="0"/>
              <a:t>Jesus then perceives that they (the religious Jews) are going to try to take Him by force, so He goes for a walk on the water!!!</a:t>
            </a:r>
          </a:p>
          <a:p>
            <a:r>
              <a:rPr lang="en-GB" dirty="0"/>
              <a:t>After which He speaks to the crowds again and addresses their motives for seeking Him – you came to me because I filled your bellies.</a:t>
            </a:r>
          </a:p>
          <a:p>
            <a:r>
              <a:rPr lang="en-GB" dirty="0"/>
              <a:t>“But don’t miss the point! I am the bread of life” redolent of Deuteronomy 16 v 4 where the Lord promises to rain down bread from heaven. It is an ‘I am’ statement, so a claim to divinity.</a:t>
            </a:r>
          </a:p>
          <a:p>
            <a:r>
              <a:rPr lang="en-GB" dirty="0"/>
              <a:t>In identifying with bread, He was claiming to be essential for life – eternal life.</a:t>
            </a:r>
          </a:p>
          <a:p>
            <a:r>
              <a:rPr lang="en-GB" dirty="0"/>
              <a:t>As we read on down to verse 40 a teaching to the crowd unfolds, on the back of this miracle, that Jesus is the source of eternal life and many of them, though they have seen Him, are going to miss eternal life by not believing (putting their trust) in Him.</a:t>
            </a:r>
          </a:p>
          <a:p>
            <a:r>
              <a:rPr lang="en-GB" dirty="0"/>
              <a:t>In verse 41 He says a similar thing to the religious Jews – Messianic claims to all.</a:t>
            </a:r>
          </a:p>
          <a:p>
            <a:r>
              <a:rPr lang="en-GB" dirty="0"/>
              <a:t>Jesus’ heartache for the crowd is based on His desire for them to comprehend this.</a:t>
            </a:r>
          </a:p>
        </p:txBody>
      </p:sp>
    </p:spTree>
    <p:extLst>
      <p:ext uri="{BB962C8B-B14F-4D97-AF65-F5344CB8AC3E}">
        <p14:creationId xmlns:p14="http://schemas.microsoft.com/office/powerpoint/2010/main" val="2279970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A81-746B-C5B0-95C7-6BF7D6F2ADB7}"/>
              </a:ext>
            </a:extLst>
          </p:cNvPr>
          <p:cNvSpPr>
            <a:spLocks noGrp="1"/>
          </p:cNvSpPr>
          <p:nvPr>
            <p:ph type="title"/>
          </p:nvPr>
        </p:nvSpPr>
        <p:spPr/>
        <p:txBody>
          <a:bodyPr/>
          <a:lstStyle/>
          <a:p>
            <a:r>
              <a:rPr lang="en-GB" dirty="0"/>
              <a:t>Matthew 14 v 13 – 21 – Jesus feeds 5000 men</a:t>
            </a:r>
          </a:p>
        </p:txBody>
      </p:sp>
      <p:sp>
        <p:nvSpPr>
          <p:cNvPr id="3" name="Content Placeholder 2">
            <a:extLst>
              <a:ext uri="{FF2B5EF4-FFF2-40B4-BE49-F238E27FC236}">
                <a16:creationId xmlns:a16="http://schemas.microsoft.com/office/drawing/2014/main" id="{990F901F-27D8-4010-5F4F-E19C4390DB11}"/>
              </a:ext>
            </a:extLst>
          </p:cNvPr>
          <p:cNvSpPr>
            <a:spLocks noGrp="1"/>
          </p:cNvSpPr>
          <p:nvPr>
            <p:ph idx="1"/>
          </p:nvPr>
        </p:nvSpPr>
        <p:spPr>
          <a:xfrm>
            <a:off x="838200" y="1258528"/>
            <a:ext cx="10515600" cy="5599471"/>
          </a:xfrm>
        </p:spPr>
        <p:txBody>
          <a:bodyPr>
            <a:normAutofit fontScale="77500" lnSpcReduction="20000"/>
          </a:bodyPr>
          <a:lstStyle/>
          <a:p>
            <a:r>
              <a:rPr lang="en-GB" dirty="0"/>
              <a:t>So, what are we going to do?</a:t>
            </a:r>
          </a:p>
          <a:p>
            <a:r>
              <a:rPr lang="en-GB" dirty="0"/>
              <a:t>Let’s pray for some of these intractable problems that beset our families, friends and other loved ones?</a:t>
            </a:r>
          </a:p>
          <a:p>
            <a:r>
              <a:rPr lang="en-GB" dirty="0"/>
              <a:t>Let’s do what we can – bring to God what we have for Him to multiply it.</a:t>
            </a:r>
          </a:p>
          <a:p>
            <a:r>
              <a:rPr lang="en-GB" dirty="0"/>
              <a:t>Let’s corporately pray for our relative Neil, for Ron and his health, for Dave (Ruth’s husband), for Ami and Dave (Linda’s son and daughter-in-law, for Dave and Kate Kelly, who though they have given their lives to Christ, have not yet found a regular place of fellowship, For Anna who came here for such a short time who needs to properly find Jesus’ peace, for Amanda’s mum who desperately needs to find faith in Christ.</a:t>
            </a:r>
          </a:p>
          <a:p>
            <a:r>
              <a:rPr lang="en-GB" dirty="0"/>
              <a:t>And for anyone else on our radar where we are not seeing a victory over their circumstances.</a:t>
            </a:r>
          </a:p>
          <a:p>
            <a:r>
              <a:rPr lang="en-GB" dirty="0"/>
              <a:t>My particular </a:t>
            </a:r>
            <a:r>
              <a:rPr lang="en-GB"/>
              <a:t>burden is </a:t>
            </a:r>
            <a:r>
              <a:rPr lang="en-GB" dirty="0"/>
              <a:t>for Neil, David Cain, Ami and Dave Rieder and Amanda’s mum to get saved.</a:t>
            </a:r>
          </a:p>
          <a:p>
            <a:r>
              <a:rPr lang="en-GB" dirty="0"/>
              <a:t>I am aware that to take these forward starts with prayer, but it doesn’t stop there.</a:t>
            </a:r>
          </a:p>
          <a:p>
            <a:r>
              <a:rPr lang="en-GB" dirty="0"/>
              <a:t>I and we will have to continue to pray and to get close to them as the Lord leads and be ready to serve them, as the disciples did at the feast.</a:t>
            </a:r>
          </a:p>
          <a:p>
            <a:r>
              <a:rPr lang="en-GB" dirty="0"/>
              <a:t>God blessed the bread, but the disciples handed it out.</a:t>
            </a:r>
          </a:p>
        </p:txBody>
      </p:sp>
    </p:spTree>
    <p:extLst>
      <p:ext uri="{BB962C8B-B14F-4D97-AF65-F5344CB8AC3E}">
        <p14:creationId xmlns:p14="http://schemas.microsoft.com/office/powerpoint/2010/main" val="125833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D997A22-AACF-417D-AFD5-C3364EED3CFC}"/>
</file>

<file path=customXml/itemProps2.xml><?xml version="1.0" encoding="utf-8"?>
<ds:datastoreItem xmlns:ds="http://schemas.openxmlformats.org/officeDocument/2006/customXml" ds:itemID="{E4366534-4531-4939-B1E4-D3F79A8E4C3C}"/>
</file>

<file path=customXml/itemProps3.xml><?xml version="1.0" encoding="utf-8"?>
<ds:datastoreItem xmlns:ds="http://schemas.openxmlformats.org/officeDocument/2006/customXml" ds:itemID="{C5C10FC1-CCE9-4674-9BFE-098F3EB1B5FB}"/>
</file>

<file path=docProps/app.xml><?xml version="1.0" encoding="utf-8"?>
<Properties xmlns="http://schemas.openxmlformats.org/officeDocument/2006/extended-properties" xmlns:vt="http://schemas.openxmlformats.org/officeDocument/2006/docPropsVTypes">
  <TotalTime>1960</TotalTime>
  <Words>2240</Words>
  <Application>Microsoft Office PowerPoint</Application>
  <PresentationFormat>Widescreen</PresentationFormat>
  <Paragraphs>87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14 v 13 - 21</vt:lpstr>
      <vt:lpstr>Introduction</vt:lpstr>
      <vt:lpstr>Matthew 14 v 13 – 21 – Jesus feeds 5000 men</vt:lpstr>
      <vt:lpstr>Matthew 14 v 13 – 21 – Jesus feeds 5000 men</vt:lpstr>
      <vt:lpstr>Matthew 14 v 13 – 21 – Jesus feeds 5000 men</vt:lpstr>
      <vt:lpstr>Matthew 14 v 13 – 21 – Jesus feeds 5000 men</vt:lpstr>
      <vt:lpstr>Matthew 14 v 13 – 21 – Jesus feeds 5000 men</vt:lpstr>
      <vt:lpstr>Matthew 14 v 13 – 21 – Jesus feeds 5000 men</vt:lpstr>
      <vt:lpstr>Matthew 14 v 13 – 21 – Jesus feeds 5000 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2024-09-25T06:59:02Z</dcterms:created>
  <dcterms:modified xsi:type="dcterms:W3CDTF">2024-09-28T19:46:15Z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