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5"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5F70DC-3202-4373-BF16-2904C6720A4D}" v="4" dt="2025-08-16T07:14:14.1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1"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F15F70DC-3202-4373-BF16-2904C6720A4D}"/>
    <pc:docChg chg="undo custSel addSld modSld">
      <pc:chgData name="Ray Kelly" userId="fe8bf2b6eea63579" providerId="LiveId" clId="{F15F70DC-3202-4373-BF16-2904C6720A4D}" dt="2025-08-16T07:17:22.008" v="11193" actId="20577"/>
      <pc:docMkLst>
        <pc:docMk/>
      </pc:docMkLst>
      <pc:sldChg chg="modSp mod">
        <pc:chgData name="Ray Kelly" userId="fe8bf2b6eea63579" providerId="LiveId" clId="{F15F70DC-3202-4373-BF16-2904C6720A4D}" dt="2025-08-16T06:25:25.141" v="9745" actId="20577"/>
        <pc:sldMkLst>
          <pc:docMk/>
          <pc:sldMk cId="1556102341" sldId="256"/>
        </pc:sldMkLst>
        <pc:spChg chg="mod">
          <ac:chgData name="Ray Kelly" userId="fe8bf2b6eea63579" providerId="LiveId" clId="{F15F70DC-3202-4373-BF16-2904C6720A4D}" dt="2025-08-16T06:25:25.141" v="9745" actId="20577"/>
          <ac:spMkLst>
            <pc:docMk/>
            <pc:sldMk cId="1556102341" sldId="256"/>
            <ac:spMk id="2" creationId="{7A43D5BD-CB43-7533-86B7-475C04A4313D}"/>
          </ac:spMkLst>
        </pc:spChg>
        <pc:spChg chg="mod">
          <ac:chgData name="Ray Kelly" userId="fe8bf2b6eea63579" providerId="LiveId" clId="{F15F70DC-3202-4373-BF16-2904C6720A4D}" dt="2025-08-13T14:27:32.870" v="61" actId="20577"/>
          <ac:spMkLst>
            <pc:docMk/>
            <pc:sldMk cId="1556102341" sldId="256"/>
            <ac:spMk id="3" creationId="{4F95E4A1-3B38-BE4D-9F4B-830BE5CD6871}"/>
          </ac:spMkLst>
        </pc:spChg>
      </pc:sldChg>
      <pc:sldChg chg="modSp new mod">
        <pc:chgData name="Ray Kelly" userId="fe8bf2b6eea63579" providerId="LiveId" clId="{F15F70DC-3202-4373-BF16-2904C6720A4D}" dt="2025-08-16T07:01:08.409" v="11084" actId="20577"/>
        <pc:sldMkLst>
          <pc:docMk/>
          <pc:sldMk cId="3530658555" sldId="257"/>
        </pc:sldMkLst>
        <pc:spChg chg="mod">
          <ac:chgData name="Ray Kelly" userId="fe8bf2b6eea63579" providerId="LiveId" clId="{F15F70DC-3202-4373-BF16-2904C6720A4D}" dt="2025-08-16T06:25:40.529" v="9749" actId="20577"/>
          <ac:spMkLst>
            <pc:docMk/>
            <pc:sldMk cId="3530658555" sldId="257"/>
            <ac:spMk id="2" creationId="{4A0B936D-9619-3D5E-391A-A82556D0A4DA}"/>
          </ac:spMkLst>
        </pc:spChg>
        <pc:spChg chg="mod">
          <ac:chgData name="Ray Kelly" userId="fe8bf2b6eea63579" providerId="LiveId" clId="{F15F70DC-3202-4373-BF16-2904C6720A4D}" dt="2025-08-16T07:01:08.409" v="11084" actId="20577"/>
          <ac:spMkLst>
            <pc:docMk/>
            <pc:sldMk cId="3530658555" sldId="257"/>
            <ac:spMk id="3" creationId="{07056086-125B-09D0-C39D-9BC9DADBDD0D}"/>
          </ac:spMkLst>
        </pc:spChg>
      </pc:sldChg>
      <pc:sldChg chg="modSp add mod">
        <pc:chgData name="Ray Kelly" userId="fe8bf2b6eea63579" providerId="LiveId" clId="{F15F70DC-3202-4373-BF16-2904C6720A4D}" dt="2025-08-16T07:02:16.490" v="11085" actId="20577"/>
        <pc:sldMkLst>
          <pc:docMk/>
          <pc:sldMk cId="754676439" sldId="258"/>
        </pc:sldMkLst>
        <pc:spChg chg="mod">
          <ac:chgData name="Ray Kelly" userId="fe8bf2b6eea63579" providerId="LiveId" clId="{F15F70DC-3202-4373-BF16-2904C6720A4D}" dt="2025-08-16T06:25:48.882" v="9753" actId="20577"/>
          <ac:spMkLst>
            <pc:docMk/>
            <pc:sldMk cId="754676439" sldId="258"/>
            <ac:spMk id="2" creationId="{D3A6F5C7-D25A-09FB-49BD-61F4CE5B8EEF}"/>
          </ac:spMkLst>
        </pc:spChg>
        <pc:spChg chg="mod">
          <ac:chgData name="Ray Kelly" userId="fe8bf2b6eea63579" providerId="LiveId" clId="{F15F70DC-3202-4373-BF16-2904C6720A4D}" dt="2025-08-16T07:02:16.490" v="11085" actId="20577"/>
          <ac:spMkLst>
            <pc:docMk/>
            <pc:sldMk cId="754676439" sldId="258"/>
            <ac:spMk id="3" creationId="{E060F74B-0E69-7116-D988-2DD0685D2ECD}"/>
          </ac:spMkLst>
        </pc:spChg>
      </pc:sldChg>
      <pc:sldChg chg="modSp add mod">
        <pc:chgData name="Ray Kelly" userId="fe8bf2b6eea63579" providerId="LiveId" clId="{F15F70DC-3202-4373-BF16-2904C6720A4D}" dt="2025-08-16T06:25:57.176" v="9757" actId="20577"/>
        <pc:sldMkLst>
          <pc:docMk/>
          <pc:sldMk cId="2475317671" sldId="259"/>
        </pc:sldMkLst>
        <pc:spChg chg="mod">
          <ac:chgData name="Ray Kelly" userId="fe8bf2b6eea63579" providerId="LiveId" clId="{F15F70DC-3202-4373-BF16-2904C6720A4D}" dt="2025-08-16T06:25:57.176" v="9757" actId="20577"/>
          <ac:spMkLst>
            <pc:docMk/>
            <pc:sldMk cId="2475317671" sldId="259"/>
            <ac:spMk id="2" creationId="{ED883D34-99E4-9D38-A799-8549A7766880}"/>
          </ac:spMkLst>
        </pc:spChg>
        <pc:spChg chg="mod">
          <ac:chgData name="Ray Kelly" userId="fe8bf2b6eea63579" providerId="LiveId" clId="{F15F70DC-3202-4373-BF16-2904C6720A4D}" dt="2025-08-13T16:26:59.952" v="3998" actId="27636"/>
          <ac:spMkLst>
            <pc:docMk/>
            <pc:sldMk cId="2475317671" sldId="259"/>
            <ac:spMk id="3" creationId="{4D8792F6-E475-D744-D99E-A11BD7F6EE91}"/>
          </ac:spMkLst>
        </pc:spChg>
      </pc:sldChg>
      <pc:sldChg chg="modSp add mod">
        <pc:chgData name="Ray Kelly" userId="fe8bf2b6eea63579" providerId="LiveId" clId="{F15F70DC-3202-4373-BF16-2904C6720A4D}" dt="2025-08-16T07:14:19.585" v="11135" actId="27636"/>
        <pc:sldMkLst>
          <pc:docMk/>
          <pc:sldMk cId="2439545807" sldId="260"/>
        </pc:sldMkLst>
        <pc:spChg chg="mod">
          <ac:chgData name="Ray Kelly" userId="fe8bf2b6eea63579" providerId="LiveId" clId="{F15F70DC-3202-4373-BF16-2904C6720A4D}" dt="2025-08-16T06:26:05.959" v="9761" actId="20577"/>
          <ac:spMkLst>
            <pc:docMk/>
            <pc:sldMk cId="2439545807" sldId="260"/>
            <ac:spMk id="2" creationId="{2D46F950-55AC-88FE-65F9-BC7C1C6ADB1C}"/>
          </ac:spMkLst>
        </pc:spChg>
        <pc:spChg chg="mod">
          <ac:chgData name="Ray Kelly" userId="fe8bf2b6eea63579" providerId="LiveId" clId="{F15F70DC-3202-4373-BF16-2904C6720A4D}" dt="2025-08-16T07:14:19.585" v="11135" actId="27636"/>
          <ac:spMkLst>
            <pc:docMk/>
            <pc:sldMk cId="2439545807" sldId="260"/>
            <ac:spMk id="3" creationId="{F5DB6212-06F7-C605-A94F-4106B92420A2}"/>
          </ac:spMkLst>
        </pc:spChg>
      </pc:sldChg>
      <pc:sldChg chg="modSp add mod">
        <pc:chgData name="Ray Kelly" userId="fe8bf2b6eea63579" providerId="LiveId" clId="{F15F70DC-3202-4373-BF16-2904C6720A4D}" dt="2025-08-16T06:48:15.515" v="10708" actId="20577"/>
        <pc:sldMkLst>
          <pc:docMk/>
          <pc:sldMk cId="1529728612" sldId="261"/>
        </pc:sldMkLst>
        <pc:spChg chg="mod">
          <ac:chgData name="Ray Kelly" userId="fe8bf2b6eea63579" providerId="LiveId" clId="{F15F70DC-3202-4373-BF16-2904C6720A4D}" dt="2025-08-16T06:26:14.593" v="9765" actId="20577"/>
          <ac:spMkLst>
            <pc:docMk/>
            <pc:sldMk cId="1529728612" sldId="261"/>
            <ac:spMk id="2" creationId="{D21E91F0-CEFE-B32F-857B-E04161929CF5}"/>
          </ac:spMkLst>
        </pc:spChg>
        <pc:spChg chg="mod">
          <ac:chgData name="Ray Kelly" userId="fe8bf2b6eea63579" providerId="LiveId" clId="{F15F70DC-3202-4373-BF16-2904C6720A4D}" dt="2025-08-16T06:48:15.515" v="10708" actId="20577"/>
          <ac:spMkLst>
            <pc:docMk/>
            <pc:sldMk cId="1529728612" sldId="261"/>
            <ac:spMk id="3" creationId="{23187BBE-E9B1-E34C-AA6D-522FF93B3555}"/>
          </ac:spMkLst>
        </pc:spChg>
      </pc:sldChg>
      <pc:sldChg chg="modSp add mod modNotesTx">
        <pc:chgData name="Ray Kelly" userId="fe8bf2b6eea63579" providerId="LiveId" clId="{F15F70DC-3202-4373-BF16-2904C6720A4D}" dt="2025-08-16T06:50:24.417" v="10776" actId="20577"/>
        <pc:sldMkLst>
          <pc:docMk/>
          <pc:sldMk cId="2275787992" sldId="262"/>
        </pc:sldMkLst>
        <pc:spChg chg="mod">
          <ac:chgData name="Ray Kelly" userId="fe8bf2b6eea63579" providerId="LiveId" clId="{F15F70DC-3202-4373-BF16-2904C6720A4D}" dt="2025-08-16T06:26:23.119" v="9769" actId="20577"/>
          <ac:spMkLst>
            <pc:docMk/>
            <pc:sldMk cId="2275787992" sldId="262"/>
            <ac:spMk id="2" creationId="{5EFFA08A-4911-7215-1BC2-338F91605AB0}"/>
          </ac:spMkLst>
        </pc:spChg>
        <pc:spChg chg="mod">
          <ac:chgData name="Ray Kelly" userId="fe8bf2b6eea63579" providerId="LiveId" clId="{F15F70DC-3202-4373-BF16-2904C6720A4D}" dt="2025-08-16T06:50:24.417" v="10776" actId="20577"/>
          <ac:spMkLst>
            <pc:docMk/>
            <pc:sldMk cId="2275787992" sldId="262"/>
            <ac:spMk id="3" creationId="{50B74BFA-E049-D008-F2D8-C3D2632FC161}"/>
          </ac:spMkLst>
        </pc:spChg>
      </pc:sldChg>
      <pc:sldChg chg="modSp add mod">
        <pc:chgData name="Ray Kelly" userId="fe8bf2b6eea63579" providerId="LiveId" clId="{F15F70DC-3202-4373-BF16-2904C6720A4D}" dt="2025-08-16T06:56:38.658" v="11082" actId="20577"/>
        <pc:sldMkLst>
          <pc:docMk/>
          <pc:sldMk cId="2789792243" sldId="263"/>
        </pc:sldMkLst>
        <pc:spChg chg="mod">
          <ac:chgData name="Ray Kelly" userId="fe8bf2b6eea63579" providerId="LiveId" clId="{F15F70DC-3202-4373-BF16-2904C6720A4D}" dt="2025-08-16T06:26:31.561" v="9773" actId="20577"/>
          <ac:spMkLst>
            <pc:docMk/>
            <pc:sldMk cId="2789792243" sldId="263"/>
            <ac:spMk id="2" creationId="{09036F4B-3B05-625F-7DF2-E2136130D76F}"/>
          </ac:spMkLst>
        </pc:spChg>
        <pc:spChg chg="mod">
          <ac:chgData name="Ray Kelly" userId="fe8bf2b6eea63579" providerId="LiveId" clId="{F15F70DC-3202-4373-BF16-2904C6720A4D}" dt="2025-08-16T06:56:38.658" v="11082" actId="20577"/>
          <ac:spMkLst>
            <pc:docMk/>
            <pc:sldMk cId="2789792243" sldId="263"/>
            <ac:spMk id="3" creationId="{D4549792-3065-2F65-4C17-80C8659CE873}"/>
          </ac:spMkLst>
        </pc:spChg>
      </pc:sldChg>
      <pc:sldChg chg="modSp add mod">
        <pc:chgData name="Ray Kelly" userId="fe8bf2b6eea63579" providerId="LiveId" clId="{F15F70DC-3202-4373-BF16-2904C6720A4D}" dt="2025-08-16T06:26:39.826" v="9777" actId="20577"/>
        <pc:sldMkLst>
          <pc:docMk/>
          <pc:sldMk cId="3002640250" sldId="264"/>
        </pc:sldMkLst>
        <pc:spChg chg="mod">
          <ac:chgData name="Ray Kelly" userId="fe8bf2b6eea63579" providerId="LiveId" clId="{F15F70DC-3202-4373-BF16-2904C6720A4D}" dt="2025-08-16T06:26:39.826" v="9777" actId="20577"/>
          <ac:spMkLst>
            <pc:docMk/>
            <pc:sldMk cId="3002640250" sldId="264"/>
            <ac:spMk id="2" creationId="{1CDA936B-4E60-D773-F03B-C3C979CDD9E0}"/>
          </ac:spMkLst>
        </pc:spChg>
        <pc:spChg chg="mod">
          <ac:chgData name="Ray Kelly" userId="fe8bf2b6eea63579" providerId="LiveId" clId="{F15F70DC-3202-4373-BF16-2904C6720A4D}" dt="2025-08-15T18:47:34.186" v="9741" actId="20577"/>
          <ac:spMkLst>
            <pc:docMk/>
            <pc:sldMk cId="3002640250" sldId="264"/>
            <ac:spMk id="3" creationId="{20A7239C-DE59-A36C-6DF1-97C885B5A1E0}"/>
          </ac:spMkLst>
        </pc:spChg>
      </pc:sldChg>
      <pc:sldChg chg="modSp add mod">
        <pc:chgData name="Ray Kelly" userId="fe8bf2b6eea63579" providerId="LiveId" clId="{F15F70DC-3202-4373-BF16-2904C6720A4D}" dt="2025-08-16T07:17:22.008" v="11193" actId="20577"/>
        <pc:sldMkLst>
          <pc:docMk/>
          <pc:sldMk cId="3440151589" sldId="265"/>
        </pc:sldMkLst>
        <pc:spChg chg="mod">
          <ac:chgData name="Ray Kelly" userId="fe8bf2b6eea63579" providerId="LiveId" clId="{F15F70DC-3202-4373-BF16-2904C6720A4D}" dt="2025-08-16T07:17:22.008" v="11193" actId="20577"/>
          <ac:spMkLst>
            <pc:docMk/>
            <pc:sldMk cId="3440151589" sldId="265"/>
            <ac:spMk id="3" creationId="{ED9DC040-9F06-CC9B-EBCB-86A3242EB88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26511F-E910-4012-BD9E-EF3678BD9852}" type="datetimeFigureOut">
              <a:rPr lang="en-GB" smtClean="0"/>
              <a:t>16/08/2025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C9C596-CC6D-41B5-8DAA-D050095E5273}" type="slidenum">
              <a:rPr lang="en-GB" smtClean="0"/>
              <a:t>‹#›</a:t>
            </a:fld>
            <a:endParaRPr lang="en-GB"/>
          </a:p>
        </p:txBody>
      </p:sp>
    </p:spTree>
    <p:extLst>
      <p:ext uri="{BB962C8B-B14F-4D97-AF65-F5344CB8AC3E}">
        <p14:creationId xmlns:p14="http://schemas.microsoft.com/office/powerpoint/2010/main" val="385194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C9C596-CC6D-41B5-8DAA-D050095E5273}" type="slidenum">
              <a:rPr lang="en-GB" smtClean="0"/>
              <a:t>8</a:t>
            </a:fld>
            <a:endParaRPr lang="en-GB"/>
          </a:p>
        </p:txBody>
      </p:sp>
    </p:spTree>
    <p:extLst>
      <p:ext uri="{BB962C8B-B14F-4D97-AF65-F5344CB8AC3E}">
        <p14:creationId xmlns:p14="http://schemas.microsoft.com/office/powerpoint/2010/main" val="392538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BCE79-3E55-1074-D575-2155A67F61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341DB2-3A04-B7F9-EC47-73E8F47A3A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8C8E8D-53CB-EA92-57E7-7D67D236B6B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ECB349A-F39B-323F-5392-8BFA3A4270C6}"/>
              </a:ext>
            </a:extLst>
          </p:cNvPr>
          <p:cNvSpPr>
            <a:spLocks noGrp="1"/>
          </p:cNvSpPr>
          <p:nvPr>
            <p:ph type="sldNum" sz="quarter" idx="5"/>
          </p:nvPr>
        </p:nvSpPr>
        <p:spPr/>
        <p:txBody>
          <a:bodyPr/>
          <a:lstStyle/>
          <a:p>
            <a:fld id="{81C9C596-CC6D-41B5-8DAA-D050095E5273}" type="slidenum">
              <a:rPr lang="en-GB" smtClean="0"/>
              <a:t>9</a:t>
            </a:fld>
            <a:endParaRPr lang="en-GB"/>
          </a:p>
        </p:txBody>
      </p:sp>
    </p:spTree>
    <p:extLst>
      <p:ext uri="{BB962C8B-B14F-4D97-AF65-F5344CB8AC3E}">
        <p14:creationId xmlns:p14="http://schemas.microsoft.com/office/powerpoint/2010/main" val="3335708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4475E-8315-9F45-3E56-33E261B708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B4E5E-CA04-CDF7-A0D4-5FCA1645F6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10FEFD-FBC8-DDB8-BA5B-B6991D00F0A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C7C2C28-0005-EC43-F4F3-9F82C4BDED62}"/>
              </a:ext>
            </a:extLst>
          </p:cNvPr>
          <p:cNvSpPr>
            <a:spLocks noGrp="1"/>
          </p:cNvSpPr>
          <p:nvPr>
            <p:ph type="sldNum" sz="quarter" idx="5"/>
          </p:nvPr>
        </p:nvSpPr>
        <p:spPr/>
        <p:txBody>
          <a:bodyPr/>
          <a:lstStyle/>
          <a:p>
            <a:fld id="{81C9C596-CC6D-41B5-8DAA-D050095E5273}" type="slidenum">
              <a:rPr lang="en-GB" smtClean="0"/>
              <a:t>10</a:t>
            </a:fld>
            <a:endParaRPr lang="en-GB"/>
          </a:p>
        </p:txBody>
      </p:sp>
    </p:spTree>
    <p:extLst>
      <p:ext uri="{BB962C8B-B14F-4D97-AF65-F5344CB8AC3E}">
        <p14:creationId xmlns:p14="http://schemas.microsoft.com/office/powerpoint/2010/main" val="1774511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43C59-5EEB-D910-42DE-0FFABD704E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7F34E8-B66E-E597-5615-33B4259AC8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7443B08-A2A1-3F65-F975-38B2EE063038}"/>
              </a:ext>
            </a:extLst>
          </p:cNvPr>
          <p:cNvSpPr>
            <a:spLocks noGrp="1"/>
          </p:cNvSpPr>
          <p:nvPr>
            <p:ph type="dt" sz="half" idx="10"/>
          </p:nvPr>
        </p:nvSpPr>
        <p:spPr/>
        <p:txBody>
          <a:bodyPr/>
          <a:lstStyle/>
          <a:p>
            <a:fld id="{B1FB6D82-2982-4A2A-ABC5-F788B3DC1630}" type="datetimeFigureOut">
              <a:rPr lang="en-GB" smtClean="0"/>
              <a:t>16/08/2025</a:t>
            </a:fld>
            <a:endParaRPr lang="en-GB"/>
          </a:p>
        </p:txBody>
      </p:sp>
      <p:sp>
        <p:nvSpPr>
          <p:cNvPr id="5" name="Footer Placeholder 4">
            <a:extLst>
              <a:ext uri="{FF2B5EF4-FFF2-40B4-BE49-F238E27FC236}">
                <a16:creationId xmlns:a16="http://schemas.microsoft.com/office/drawing/2014/main" id="{82B69C8F-C9C6-CD10-0486-CF0097B3F2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F9C505-567F-D5A1-2178-7D97388BF24D}"/>
              </a:ext>
            </a:extLst>
          </p:cNvPr>
          <p:cNvSpPr>
            <a:spLocks noGrp="1"/>
          </p:cNvSpPr>
          <p:nvPr>
            <p:ph type="sldNum" sz="quarter" idx="12"/>
          </p:nvPr>
        </p:nvSpPr>
        <p:spPr/>
        <p:txBody>
          <a:bodyPr/>
          <a:lstStyle/>
          <a:p>
            <a:fld id="{A9E71A22-2047-4641-8CF1-3B304F7823CE}" type="slidenum">
              <a:rPr lang="en-GB" smtClean="0"/>
              <a:t>‹#›</a:t>
            </a:fld>
            <a:endParaRPr lang="en-GB"/>
          </a:p>
        </p:txBody>
      </p:sp>
    </p:spTree>
    <p:extLst>
      <p:ext uri="{BB962C8B-B14F-4D97-AF65-F5344CB8AC3E}">
        <p14:creationId xmlns:p14="http://schemas.microsoft.com/office/powerpoint/2010/main" val="35392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F2C02-8DFA-24C4-1579-6E68B730969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C94540D-8B23-6546-1174-3EC2EEA619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1335BF9-492A-75C6-240F-B5DE63E2D2A2}"/>
              </a:ext>
            </a:extLst>
          </p:cNvPr>
          <p:cNvSpPr>
            <a:spLocks noGrp="1"/>
          </p:cNvSpPr>
          <p:nvPr>
            <p:ph type="dt" sz="half" idx="10"/>
          </p:nvPr>
        </p:nvSpPr>
        <p:spPr/>
        <p:txBody>
          <a:bodyPr/>
          <a:lstStyle/>
          <a:p>
            <a:fld id="{B1FB6D82-2982-4A2A-ABC5-F788B3DC1630}" type="datetimeFigureOut">
              <a:rPr lang="en-GB" smtClean="0"/>
              <a:t>16/08/2025</a:t>
            </a:fld>
            <a:endParaRPr lang="en-GB"/>
          </a:p>
        </p:txBody>
      </p:sp>
      <p:sp>
        <p:nvSpPr>
          <p:cNvPr id="5" name="Footer Placeholder 4">
            <a:extLst>
              <a:ext uri="{FF2B5EF4-FFF2-40B4-BE49-F238E27FC236}">
                <a16:creationId xmlns:a16="http://schemas.microsoft.com/office/drawing/2014/main" id="{8D4630B3-0F3A-4830-913B-224082874D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156C3D-5A60-ACCE-6C89-06E2DC4D7C4C}"/>
              </a:ext>
            </a:extLst>
          </p:cNvPr>
          <p:cNvSpPr>
            <a:spLocks noGrp="1"/>
          </p:cNvSpPr>
          <p:nvPr>
            <p:ph type="sldNum" sz="quarter" idx="12"/>
          </p:nvPr>
        </p:nvSpPr>
        <p:spPr/>
        <p:txBody>
          <a:bodyPr/>
          <a:lstStyle/>
          <a:p>
            <a:fld id="{A9E71A22-2047-4641-8CF1-3B304F7823CE}" type="slidenum">
              <a:rPr lang="en-GB" smtClean="0"/>
              <a:t>‹#›</a:t>
            </a:fld>
            <a:endParaRPr lang="en-GB"/>
          </a:p>
        </p:txBody>
      </p:sp>
    </p:spTree>
    <p:extLst>
      <p:ext uri="{BB962C8B-B14F-4D97-AF65-F5344CB8AC3E}">
        <p14:creationId xmlns:p14="http://schemas.microsoft.com/office/powerpoint/2010/main" val="11039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157561-B783-A148-091C-2679AD64A0E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73EDBCE-A3A9-F486-7E56-2D023A0515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CF0A98-9A77-ACA4-51FF-44CF3D1E96EE}"/>
              </a:ext>
            </a:extLst>
          </p:cNvPr>
          <p:cNvSpPr>
            <a:spLocks noGrp="1"/>
          </p:cNvSpPr>
          <p:nvPr>
            <p:ph type="dt" sz="half" idx="10"/>
          </p:nvPr>
        </p:nvSpPr>
        <p:spPr/>
        <p:txBody>
          <a:bodyPr/>
          <a:lstStyle/>
          <a:p>
            <a:fld id="{B1FB6D82-2982-4A2A-ABC5-F788B3DC1630}" type="datetimeFigureOut">
              <a:rPr lang="en-GB" smtClean="0"/>
              <a:t>16/08/2025</a:t>
            </a:fld>
            <a:endParaRPr lang="en-GB"/>
          </a:p>
        </p:txBody>
      </p:sp>
      <p:sp>
        <p:nvSpPr>
          <p:cNvPr id="5" name="Footer Placeholder 4">
            <a:extLst>
              <a:ext uri="{FF2B5EF4-FFF2-40B4-BE49-F238E27FC236}">
                <a16:creationId xmlns:a16="http://schemas.microsoft.com/office/drawing/2014/main" id="{36293DD5-EE6F-D7A8-834A-993B38AF94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15ED84-197A-1AE7-6380-A0A54602652F}"/>
              </a:ext>
            </a:extLst>
          </p:cNvPr>
          <p:cNvSpPr>
            <a:spLocks noGrp="1"/>
          </p:cNvSpPr>
          <p:nvPr>
            <p:ph type="sldNum" sz="quarter" idx="12"/>
          </p:nvPr>
        </p:nvSpPr>
        <p:spPr/>
        <p:txBody>
          <a:bodyPr/>
          <a:lstStyle/>
          <a:p>
            <a:fld id="{A9E71A22-2047-4641-8CF1-3B304F7823CE}" type="slidenum">
              <a:rPr lang="en-GB" smtClean="0"/>
              <a:t>‹#›</a:t>
            </a:fld>
            <a:endParaRPr lang="en-GB"/>
          </a:p>
        </p:txBody>
      </p:sp>
    </p:spTree>
    <p:extLst>
      <p:ext uri="{BB962C8B-B14F-4D97-AF65-F5344CB8AC3E}">
        <p14:creationId xmlns:p14="http://schemas.microsoft.com/office/powerpoint/2010/main" val="2782038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642C4-D94E-FB96-DC47-ED9FFEA4071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7DDEE1-F2E5-9DBD-769F-AE6F900528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2E5E59-A4B2-DD06-84FF-7199C578C13C}"/>
              </a:ext>
            </a:extLst>
          </p:cNvPr>
          <p:cNvSpPr>
            <a:spLocks noGrp="1"/>
          </p:cNvSpPr>
          <p:nvPr>
            <p:ph type="dt" sz="half" idx="10"/>
          </p:nvPr>
        </p:nvSpPr>
        <p:spPr/>
        <p:txBody>
          <a:bodyPr/>
          <a:lstStyle/>
          <a:p>
            <a:fld id="{B1FB6D82-2982-4A2A-ABC5-F788B3DC1630}" type="datetimeFigureOut">
              <a:rPr lang="en-GB" smtClean="0"/>
              <a:t>16/08/2025</a:t>
            </a:fld>
            <a:endParaRPr lang="en-GB"/>
          </a:p>
        </p:txBody>
      </p:sp>
      <p:sp>
        <p:nvSpPr>
          <p:cNvPr id="5" name="Footer Placeholder 4">
            <a:extLst>
              <a:ext uri="{FF2B5EF4-FFF2-40B4-BE49-F238E27FC236}">
                <a16:creationId xmlns:a16="http://schemas.microsoft.com/office/drawing/2014/main" id="{5555265E-75F5-4A74-98CF-06554E9A76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70160F-14DF-87C7-1750-FF173781C801}"/>
              </a:ext>
            </a:extLst>
          </p:cNvPr>
          <p:cNvSpPr>
            <a:spLocks noGrp="1"/>
          </p:cNvSpPr>
          <p:nvPr>
            <p:ph type="sldNum" sz="quarter" idx="12"/>
          </p:nvPr>
        </p:nvSpPr>
        <p:spPr/>
        <p:txBody>
          <a:bodyPr/>
          <a:lstStyle/>
          <a:p>
            <a:fld id="{A9E71A22-2047-4641-8CF1-3B304F7823CE}" type="slidenum">
              <a:rPr lang="en-GB" smtClean="0"/>
              <a:t>‹#›</a:t>
            </a:fld>
            <a:endParaRPr lang="en-GB"/>
          </a:p>
        </p:txBody>
      </p:sp>
    </p:spTree>
    <p:extLst>
      <p:ext uri="{BB962C8B-B14F-4D97-AF65-F5344CB8AC3E}">
        <p14:creationId xmlns:p14="http://schemas.microsoft.com/office/powerpoint/2010/main" val="2201824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658F9-BA56-C7DA-66C2-D4884BC9AC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8719C39-FA20-271D-60C4-F4887D28F9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7D9347-D558-877C-9A8A-C18871E89C59}"/>
              </a:ext>
            </a:extLst>
          </p:cNvPr>
          <p:cNvSpPr>
            <a:spLocks noGrp="1"/>
          </p:cNvSpPr>
          <p:nvPr>
            <p:ph type="dt" sz="half" idx="10"/>
          </p:nvPr>
        </p:nvSpPr>
        <p:spPr/>
        <p:txBody>
          <a:bodyPr/>
          <a:lstStyle/>
          <a:p>
            <a:fld id="{B1FB6D82-2982-4A2A-ABC5-F788B3DC1630}" type="datetimeFigureOut">
              <a:rPr lang="en-GB" smtClean="0"/>
              <a:t>16/08/2025</a:t>
            </a:fld>
            <a:endParaRPr lang="en-GB"/>
          </a:p>
        </p:txBody>
      </p:sp>
      <p:sp>
        <p:nvSpPr>
          <p:cNvPr id="5" name="Footer Placeholder 4">
            <a:extLst>
              <a:ext uri="{FF2B5EF4-FFF2-40B4-BE49-F238E27FC236}">
                <a16:creationId xmlns:a16="http://schemas.microsoft.com/office/drawing/2014/main" id="{5ADC26FE-2A22-CCFF-784F-3D16297618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3D7B4F-B3F9-ADB4-6A8B-90E4D8898009}"/>
              </a:ext>
            </a:extLst>
          </p:cNvPr>
          <p:cNvSpPr>
            <a:spLocks noGrp="1"/>
          </p:cNvSpPr>
          <p:nvPr>
            <p:ph type="sldNum" sz="quarter" idx="12"/>
          </p:nvPr>
        </p:nvSpPr>
        <p:spPr/>
        <p:txBody>
          <a:bodyPr/>
          <a:lstStyle/>
          <a:p>
            <a:fld id="{A9E71A22-2047-4641-8CF1-3B304F7823CE}" type="slidenum">
              <a:rPr lang="en-GB" smtClean="0"/>
              <a:t>‹#›</a:t>
            </a:fld>
            <a:endParaRPr lang="en-GB"/>
          </a:p>
        </p:txBody>
      </p:sp>
    </p:spTree>
    <p:extLst>
      <p:ext uri="{BB962C8B-B14F-4D97-AF65-F5344CB8AC3E}">
        <p14:creationId xmlns:p14="http://schemas.microsoft.com/office/powerpoint/2010/main" val="2882332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02FBF-A1E1-AECE-4F9E-C1196633898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5D5147-9A88-9016-8F60-2DE5807C3F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913095A-790F-F036-1D22-6AF9AB1974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FA74787-B25A-CBC8-E1CF-ED3680E119DB}"/>
              </a:ext>
            </a:extLst>
          </p:cNvPr>
          <p:cNvSpPr>
            <a:spLocks noGrp="1"/>
          </p:cNvSpPr>
          <p:nvPr>
            <p:ph type="dt" sz="half" idx="10"/>
          </p:nvPr>
        </p:nvSpPr>
        <p:spPr/>
        <p:txBody>
          <a:bodyPr/>
          <a:lstStyle/>
          <a:p>
            <a:fld id="{B1FB6D82-2982-4A2A-ABC5-F788B3DC1630}" type="datetimeFigureOut">
              <a:rPr lang="en-GB" smtClean="0"/>
              <a:t>16/08/2025</a:t>
            </a:fld>
            <a:endParaRPr lang="en-GB"/>
          </a:p>
        </p:txBody>
      </p:sp>
      <p:sp>
        <p:nvSpPr>
          <p:cNvPr id="6" name="Footer Placeholder 5">
            <a:extLst>
              <a:ext uri="{FF2B5EF4-FFF2-40B4-BE49-F238E27FC236}">
                <a16:creationId xmlns:a16="http://schemas.microsoft.com/office/drawing/2014/main" id="{8009A59B-73CB-FC84-C1A1-C4E0B32979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00C3DA-2F29-CC68-EA7F-3FB31E2AC73D}"/>
              </a:ext>
            </a:extLst>
          </p:cNvPr>
          <p:cNvSpPr>
            <a:spLocks noGrp="1"/>
          </p:cNvSpPr>
          <p:nvPr>
            <p:ph type="sldNum" sz="quarter" idx="12"/>
          </p:nvPr>
        </p:nvSpPr>
        <p:spPr/>
        <p:txBody>
          <a:bodyPr/>
          <a:lstStyle/>
          <a:p>
            <a:fld id="{A9E71A22-2047-4641-8CF1-3B304F7823CE}" type="slidenum">
              <a:rPr lang="en-GB" smtClean="0"/>
              <a:t>‹#›</a:t>
            </a:fld>
            <a:endParaRPr lang="en-GB"/>
          </a:p>
        </p:txBody>
      </p:sp>
    </p:spTree>
    <p:extLst>
      <p:ext uri="{BB962C8B-B14F-4D97-AF65-F5344CB8AC3E}">
        <p14:creationId xmlns:p14="http://schemas.microsoft.com/office/powerpoint/2010/main" val="641110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7F7B7-C06B-1210-84BD-C0472E630A9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12DA849-55B3-1858-6772-138BBAA14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B6EAC6-4C19-CB94-1EAD-1B1502659E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2040CE5-571D-FDBA-E136-EF0D73DE41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4DFACC-C324-FE3D-7B1C-9E8F75EA05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2384DC1-277E-3125-F5E0-7A3CC36890F4}"/>
              </a:ext>
            </a:extLst>
          </p:cNvPr>
          <p:cNvSpPr>
            <a:spLocks noGrp="1"/>
          </p:cNvSpPr>
          <p:nvPr>
            <p:ph type="dt" sz="half" idx="10"/>
          </p:nvPr>
        </p:nvSpPr>
        <p:spPr/>
        <p:txBody>
          <a:bodyPr/>
          <a:lstStyle/>
          <a:p>
            <a:fld id="{B1FB6D82-2982-4A2A-ABC5-F788B3DC1630}" type="datetimeFigureOut">
              <a:rPr lang="en-GB" smtClean="0"/>
              <a:t>16/08/2025</a:t>
            </a:fld>
            <a:endParaRPr lang="en-GB"/>
          </a:p>
        </p:txBody>
      </p:sp>
      <p:sp>
        <p:nvSpPr>
          <p:cNvPr id="8" name="Footer Placeholder 7">
            <a:extLst>
              <a:ext uri="{FF2B5EF4-FFF2-40B4-BE49-F238E27FC236}">
                <a16:creationId xmlns:a16="http://schemas.microsoft.com/office/drawing/2014/main" id="{F65DEB0B-B8CC-5AAF-D381-377B719B3B0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F4DA09B-1846-BA3C-6B34-34F5CCBDB64A}"/>
              </a:ext>
            </a:extLst>
          </p:cNvPr>
          <p:cNvSpPr>
            <a:spLocks noGrp="1"/>
          </p:cNvSpPr>
          <p:nvPr>
            <p:ph type="sldNum" sz="quarter" idx="12"/>
          </p:nvPr>
        </p:nvSpPr>
        <p:spPr/>
        <p:txBody>
          <a:bodyPr/>
          <a:lstStyle/>
          <a:p>
            <a:fld id="{A9E71A22-2047-4641-8CF1-3B304F7823CE}" type="slidenum">
              <a:rPr lang="en-GB" smtClean="0"/>
              <a:t>‹#›</a:t>
            </a:fld>
            <a:endParaRPr lang="en-GB"/>
          </a:p>
        </p:txBody>
      </p:sp>
    </p:spTree>
    <p:extLst>
      <p:ext uri="{BB962C8B-B14F-4D97-AF65-F5344CB8AC3E}">
        <p14:creationId xmlns:p14="http://schemas.microsoft.com/office/powerpoint/2010/main" val="2532276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05185-D85D-8D5D-FA4A-22EBA79DD23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79FD94A-9F6B-6F29-327E-31F1F155A3D8}"/>
              </a:ext>
            </a:extLst>
          </p:cNvPr>
          <p:cNvSpPr>
            <a:spLocks noGrp="1"/>
          </p:cNvSpPr>
          <p:nvPr>
            <p:ph type="dt" sz="half" idx="10"/>
          </p:nvPr>
        </p:nvSpPr>
        <p:spPr/>
        <p:txBody>
          <a:bodyPr/>
          <a:lstStyle/>
          <a:p>
            <a:fld id="{B1FB6D82-2982-4A2A-ABC5-F788B3DC1630}" type="datetimeFigureOut">
              <a:rPr lang="en-GB" smtClean="0"/>
              <a:t>16/08/2025</a:t>
            </a:fld>
            <a:endParaRPr lang="en-GB"/>
          </a:p>
        </p:txBody>
      </p:sp>
      <p:sp>
        <p:nvSpPr>
          <p:cNvPr id="4" name="Footer Placeholder 3">
            <a:extLst>
              <a:ext uri="{FF2B5EF4-FFF2-40B4-BE49-F238E27FC236}">
                <a16:creationId xmlns:a16="http://schemas.microsoft.com/office/drawing/2014/main" id="{3F4DC72D-9D66-905B-9529-669D5B9D34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A06C497-7DF9-8359-BC27-847FF3A1A289}"/>
              </a:ext>
            </a:extLst>
          </p:cNvPr>
          <p:cNvSpPr>
            <a:spLocks noGrp="1"/>
          </p:cNvSpPr>
          <p:nvPr>
            <p:ph type="sldNum" sz="quarter" idx="12"/>
          </p:nvPr>
        </p:nvSpPr>
        <p:spPr/>
        <p:txBody>
          <a:bodyPr/>
          <a:lstStyle/>
          <a:p>
            <a:fld id="{A9E71A22-2047-4641-8CF1-3B304F7823CE}" type="slidenum">
              <a:rPr lang="en-GB" smtClean="0"/>
              <a:t>‹#›</a:t>
            </a:fld>
            <a:endParaRPr lang="en-GB"/>
          </a:p>
        </p:txBody>
      </p:sp>
    </p:spTree>
    <p:extLst>
      <p:ext uri="{BB962C8B-B14F-4D97-AF65-F5344CB8AC3E}">
        <p14:creationId xmlns:p14="http://schemas.microsoft.com/office/powerpoint/2010/main" val="4090961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B9A032-33FD-B5C8-2406-0C7FA3C33A7E}"/>
              </a:ext>
            </a:extLst>
          </p:cNvPr>
          <p:cNvSpPr>
            <a:spLocks noGrp="1"/>
          </p:cNvSpPr>
          <p:nvPr>
            <p:ph type="dt" sz="half" idx="10"/>
          </p:nvPr>
        </p:nvSpPr>
        <p:spPr/>
        <p:txBody>
          <a:bodyPr/>
          <a:lstStyle/>
          <a:p>
            <a:fld id="{B1FB6D82-2982-4A2A-ABC5-F788B3DC1630}" type="datetimeFigureOut">
              <a:rPr lang="en-GB" smtClean="0"/>
              <a:t>16/08/2025</a:t>
            </a:fld>
            <a:endParaRPr lang="en-GB"/>
          </a:p>
        </p:txBody>
      </p:sp>
      <p:sp>
        <p:nvSpPr>
          <p:cNvPr id="3" name="Footer Placeholder 2">
            <a:extLst>
              <a:ext uri="{FF2B5EF4-FFF2-40B4-BE49-F238E27FC236}">
                <a16:creationId xmlns:a16="http://schemas.microsoft.com/office/drawing/2014/main" id="{BD15B234-7EFE-7DA8-5D91-0515528D972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1172420-DE5C-6DE1-5669-0874AF4368B4}"/>
              </a:ext>
            </a:extLst>
          </p:cNvPr>
          <p:cNvSpPr>
            <a:spLocks noGrp="1"/>
          </p:cNvSpPr>
          <p:nvPr>
            <p:ph type="sldNum" sz="quarter" idx="12"/>
          </p:nvPr>
        </p:nvSpPr>
        <p:spPr/>
        <p:txBody>
          <a:bodyPr/>
          <a:lstStyle/>
          <a:p>
            <a:fld id="{A9E71A22-2047-4641-8CF1-3B304F7823CE}" type="slidenum">
              <a:rPr lang="en-GB" smtClean="0"/>
              <a:t>‹#›</a:t>
            </a:fld>
            <a:endParaRPr lang="en-GB"/>
          </a:p>
        </p:txBody>
      </p:sp>
    </p:spTree>
    <p:extLst>
      <p:ext uri="{BB962C8B-B14F-4D97-AF65-F5344CB8AC3E}">
        <p14:creationId xmlns:p14="http://schemas.microsoft.com/office/powerpoint/2010/main" val="1271982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CF18B-8B1E-D677-2ACF-161ABBE625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DA9E62-1E08-FEC9-7F40-36BA9A92E1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1148428-D7EC-E63A-4CB3-09AF9AAD62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8F85CD-967A-8EBC-C94D-AE52401D594B}"/>
              </a:ext>
            </a:extLst>
          </p:cNvPr>
          <p:cNvSpPr>
            <a:spLocks noGrp="1"/>
          </p:cNvSpPr>
          <p:nvPr>
            <p:ph type="dt" sz="half" idx="10"/>
          </p:nvPr>
        </p:nvSpPr>
        <p:spPr/>
        <p:txBody>
          <a:bodyPr/>
          <a:lstStyle/>
          <a:p>
            <a:fld id="{B1FB6D82-2982-4A2A-ABC5-F788B3DC1630}" type="datetimeFigureOut">
              <a:rPr lang="en-GB" smtClean="0"/>
              <a:t>16/08/2025</a:t>
            </a:fld>
            <a:endParaRPr lang="en-GB"/>
          </a:p>
        </p:txBody>
      </p:sp>
      <p:sp>
        <p:nvSpPr>
          <p:cNvPr id="6" name="Footer Placeholder 5">
            <a:extLst>
              <a:ext uri="{FF2B5EF4-FFF2-40B4-BE49-F238E27FC236}">
                <a16:creationId xmlns:a16="http://schemas.microsoft.com/office/drawing/2014/main" id="{7A44AD3A-74D6-48BA-AC88-CA70C833F2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BE1938-64F9-97CC-BE12-1EAAFEB34B92}"/>
              </a:ext>
            </a:extLst>
          </p:cNvPr>
          <p:cNvSpPr>
            <a:spLocks noGrp="1"/>
          </p:cNvSpPr>
          <p:nvPr>
            <p:ph type="sldNum" sz="quarter" idx="12"/>
          </p:nvPr>
        </p:nvSpPr>
        <p:spPr/>
        <p:txBody>
          <a:bodyPr/>
          <a:lstStyle/>
          <a:p>
            <a:fld id="{A9E71A22-2047-4641-8CF1-3B304F7823CE}" type="slidenum">
              <a:rPr lang="en-GB" smtClean="0"/>
              <a:t>‹#›</a:t>
            </a:fld>
            <a:endParaRPr lang="en-GB"/>
          </a:p>
        </p:txBody>
      </p:sp>
    </p:spTree>
    <p:extLst>
      <p:ext uri="{BB962C8B-B14F-4D97-AF65-F5344CB8AC3E}">
        <p14:creationId xmlns:p14="http://schemas.microsoft.com/office/powerpoint/2010/main" val="3889712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68FBA-C662-94BB-8A68-A107C34D78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24C7DB0-4958-A7AD-8232-DAA9AF6D5C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8D4B384-24D5-E76F-AB8D-A454AC0097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9C9DF9-5BF9-74B0-8945-8A64AFD65C7E}"/>
              </a:ext>
            </a:extLst>
          </p:cNvPr>
          <p:cNvSpPr>
            <a:spLocks noGrp="1"/>
          </p:cNvSpPr>
          <p:nvPr>
            <p:ph type="dt" sz="half" idx="10"/>
          </p:nvPr>
        </p:nvSpPr>
        <p:spPr/>
        <p:txBody>
          <a:bodyPr/>
          <a:lstStyle/>
          <a:p>
            <a:fld id="{B1FB6D82-2982-4A2A-ABC5-F788B3DC1630}" type="datetimeFigureOut">
              <a:rPr lang="en-GB" smtClean="0"/>
              <a:t>16/08/2025</a:t>
            </a:fld>
            <a:endParaRPr lang="en-GB"/>
          </a:p>
        </p:txBody>
      </p:sp>
      <p:sp>
        <p:nvSpPr>
          <p:cNvPr id="6" name="Footer Placeholder 5">
            <a:extLst>
              <a:ext uri="{FF2B5EF4-FFF2-40B4-BE49-F238E27FC236}">
                <a16:creationId xmlns:a16="http://schemas.microsoft.com/office/drawing/2014/main" id="{C539E91F-61CE-0406-C932-85A54A44C7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F1AC16-ECB2-A9DF-BE50-DF346084284F}"/>
              </a:ext>
            </a:extLst>
          </p:cNvPr>
          <p:cNvSpPr>
            <a:spLocks noGrp="1"/>
          </p:cNvSpPr>
          <p:nvPr>
            <p:ph type="sldNum" sz="quarter" idx="12"/>
          </p:nvPr>
        </p:nvSpPr>
        <p:spPr/>
        <p:txBody>
          <a:bodyPr/>
          <a:lstStyle/>
          <a:p>
            <a:fld id="{A9E71A22-2047-4641-8CF1-3B304F7823CE}" type="slidenum">
              <a:rPr lang="en-GB" smtClean="0"/>
              <a:t>‹#›</a:t>
            </a:fld>
            <a:endParaRPr lang="en-GB"/>
          </a:p>
        </p:txBody>
      </p:sp>
    </p:spTree>
    <p:extLst>
      <p:ext uri="{BB962C8B-B14F-4D97-AF65-F5344CB8AC3E}">
        <p14:creationId xmlns:p14="http://schemas.microsoft.com/office/powerpoint/2010/main" val="3491604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980AAB-EBB8-7133-36F9-5C264F1FD4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70FD4B-6E96-4D6F-5A17-A0519B26CB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79B341-1AFF-B2F3-708C-5EF8383D16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1FB6D82-2982-4A2A-ABC5-F788B3DC1630}" type="datetimeFigureOut">
              <a:rPr lang="en-GB" smtClean="0"/>
              <a:t>16/08/2025</a:t>
            </a:fld>
            <a:endParaRPr lang="en-GB"/>
          </a:p>
        </p:txBody>
      </p:sp>
      <p:sp>
        <p:nvSpPr>
          <p:cNvPr id="5" name="Footer Placeholder 4">
            <a:extLst>
              <a:ext uri="{FF2B5EF4-FFF2-40B4-BE49-F238E27FC236}">
                <a16:creationId xmlns:a16="http://schemas.microsoft.com/office/drawing/2014/main" id="{A7E82D2A-E050-D7B6-657E-6D49667EF1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B01C45D-474E-6A9A-52BB-914C434E65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9E71A22-2047-4641-8CF1-3B304F7823CE}" type="slidenum">
              <a:rPr lang="en-GB" smtClean="0"/>
              <a:t>‹#›</a:t>
            </a:fld>
            <a:endParaRPr lang="en-GB"/>
          </a:p>
        </p:txBody>
      </p:sp>
    </p:spTree>
    <p:extLst>
      <p:ext uri="{BB962C8B-B14F-4D97-AF65-F5344CB8AC3E}">
        <p14:creationId xmlns:p14="http://schemas.microsoft.com/office/powerpoint/2010/main" val="2680714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3D5BD-CB43-7533-86B7-475C04A4313D}"/>
              </a:ext>
            </a:extLst>
          </p:cNvPr>
          <p:cNvSpPr>
            <a:spLocks noGrp="1"/>
          </p:cNvSpPr>
          <p:nvPr>
            <p:ph type="ctrTitle"/>
          </p:nvPr>
        </p:nvSpPr>
        <p:spPr/>
        <p:txBody>
          <a:bodyPr/>
          <a:lstStyle/>
          <a:p>
            <a:r>
              <a:rPr lang="en-GB" dirty="0"/>
              <a:t>Matthew 22 v 15 - 33</a:t>
            </a:r>
          </a:p>
        </p:txBody>
      </p:sp>
      <p:sp>
        <p:nvSpPr>
          <p:cNvPr id="3" name="Subtitle 2">
            <a:extLst>
              <a:ext uri="{FF2B5EF4-FFF2-40B4-BE49-F238E27FC236}">
                <a16:creationId xmlns:a16="http://schemas.microsoft.com/office/drawing/2014/main" id="{4F95E4A1-3B38-BE4D-9F4B-830BE5CD6871}"/>
              </a:ext>
            </a:extLst>
          </p:cNvPr>
          <p:cNvSpPr>
            <a:spLocks noGrp="1"/>
          </p:cNvSpPr>
          <p:nvPr>
            <p:ph type="subTitle" idx="1"/>
          </p:nvPr>
        </p:nvSpPr>
        <p:spPr/>
        <p:txBody>
          <a:bodyPr/>
          <a:lstStyle/>
          <a:p>
            <a:r>
              <a:rPr lang="en-GB" dirty="0"/>
              <a:t>The trap is sprung against the trappers</a:t>
            </a:r>
          </a:p>
        </p:txBody>
      </p:sp>
    </p:spTree>
    <p:extLst>
      <p:ext uri="{BB962C8B-B14F-4D97-AF65-F5344CB8AC3E}">
        <p14:creationId xmlns:p14="http://schemas.microsoft.com/office/powerpoint/2010/main" val="1556102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855EE-2B61-2BFC-C18B-80BADA6D9A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DA936B-4E60-D773-F03B-C3C979CDD9E0}"/>
              </a:ext>
            </a:extLst>
          </p:cNvPr>
          <p:cNvSpPr>
            <a:spLocks noGrp="1"/>
          </p:cNvSpPr>
          <p:nvPr>
            <p:ph type="title"/>
          </p:nvPr>
        </p:nvSpPr>
        <p:spPr/>
        <p:txBody>
          <a:bodyPr>
            <a:normAutofit/>
          </a:bodyPr>
          <a:lstStyle/>
          <a:p>
            <a:r>
              <a:rPr lang="en-GB" sz="3000" b="1" dirty="0"/>
              <a:t>Matthew 22 v 15 – 33 : The trap is sprung against the trappers</a:t>
            </a:r>
          </a:p>
        </p:txBody>
      </p:sp>
      <p:sp>
        <p:nvSpPr>
          <p:cNvPr id="3" name="Content Placeholder 2">
            <a:extLst>
              <a:ext uri="{FF2B5EF4-FFF2-40B4-BE49-F238E27FC236}">
                <a16:creationId xmlns:a16="http://schemas.microsoft.com/office/drawing/2014/main" id="{20A7239C-DE59-A36C-6DF1-97C885B5A1E0}"/>
              </a:ext>
            </a:extLst>
          </p:cNvPr>
          <p:cNvSpPr>
            <a:spLocks noGrp="1"/>
          </p:cNvSpPr>
          <p:nvPr>
            <p:ph idx="1"/>
          </p:nvPr>
        </p:nvSpPr>
        <p:spPr>
          <a:xfrm>
            <a:off x="838200" y="1306286"/>
            <a:ext cx="10515600" cy="5551714"/>
          </a:xfrm>
        </p:spPr>
        <p:txBody>
          <a:bodyPr>
            <a:normAutofit fontScale="70000" lnSpcReduction="20000"/>
          </a:bodyPr>
          <a:lstStyle/>
          <a:p>
            <a:r>
              <a:rPr lang="en-GB" dirty="0"/>
              <a:t>Daniel 12 v 2 speaks of a resurrection for all, whether we are good or evil.</a:t>
            </a:r>
          </a:p>
          <a:p>
            <a:r>
              <a:rPr lang="en-GB" dirty="0"/>
              <a:t>1 Kings 17 v 17 – 24 – the raising to life of the widow’s son.</a:t>
            </a:r>
          </a:p>
          <a:p>
            <a:r>
              <a:rPr lang="en-GB" dirty="0"/>
              <a:t>2. 2 Kings 4:18–20 – the raising of the Shunamite woman’s son.</a:t>
            </a:r>
          </a:p>
          <a:p>
            <a:r>
              <a:rPr lang="en-GB" dirty="0"/>
              <a:t>3. Job 19:25–27 </a:t>
            </a:r>
            <a:br>
              <a:rPr lang="en-GB" dirty="0"/>
            </a:br>
            <a:r>
              <a:rPr lang="en-GB" dirty="0"/>
              <a:t>“As for me, I know that my Redeemer lives, and at the last He will take His stand on the earth. Even after my skin is destroyed, Yet from my flesh I shall see God;  Whom I myself shall behold, and whom my eyes will see and not another. My heart faints within me! </a:t>
            </a:r>
          </a:p>
          <a:p>
            <a:r>
              <a:rPr lang="en-GB" dirty="0"/>
              <a:t>There is also Psalm 16 v 8 – 11, Psalm 49 v 13 – 15, Psalm 71 v 20, Isaiah 26 v 19 &amp; 20 &amp; 53 v 10 – 11, Ezekeil 37 v 7 – 10 and other verses.</a:t>
            </a:r>
          </a:p>
          <a:p>
            <a:r>
              <a:rPr lang="en-GB" dirty="0"/>
              <a:t>So Jesus showed them that their view about resurrection was misinformed and also referred to the power of God, which they also had misunderstood.</a:t>
            </a:r>
          </a:p>
          <a:p>
            <a:r>
              <a:rPr lang="en-GB" dirty="0"/>
              <a:t>He had the power to raise people from the dead.</a:t>
            </a:r>
          </a:p>
          <a:p>
            <a:r>
              <a:rPr lang="en-GB" dirty="0"/>
              <a:t>He had the power to raise Himself from the dead</a:t>
            </a:r>
          </a:p>
          <a:p>
            <a:r>
              <a:rPr lang="en-GB" dirty="0"/>
              <a:t>He has shown in both Testaments that He has the power over life and death.</a:t>
            </a:r>
          </a:p>
          <a:p>
            <a:r>
              <a:rPr lang="en-GB" dirty="0"/>
              <a:t>In correcting their thinking and avoiding their trap, He also exposed the truth of the Gospel – that only He has the power over life and death and the resurrection of all of us, whether to everlasting life or condemnation is in His hand.</a:t>
            </a:r>
          </a:p>
          <a:p>
            <a:r>
              <a:rPr lang="en-GB" dirty="0"/>
              <a:t>He requires only one thing from us, that we believe/put our </a:t>
            </a:r>
            <a:r>
              <a:rPr lang="en-GB"/>
              <a:t>trust in Jesus.</a:t>
            </a:r>
            <a:endParaRPr lang="en-GB" dirty="0"/>
          </a:p>
        </p:txBody>
      </p:sp>
    </p:spTree>
    <p:extLst>
      <p:ext uri="{BB962C8B-B14F-4D97-AF65-F5344CB8AC3E}">
        <p14:creationId xmlns:p14="http://schemas.microsoft.com/office/powerpoint/2010/main" val="3002640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B936D-9619-3D5E-391A-A82556D0A4DA}"/>
              </a:ext>
            </a:extLst>
          </p:cNvPr>
          <p:cNvSpPr>
            <a:spLocks noGrp="1"/>
          </p:cNvSpPr>
          <p:nvPr>
            <p:ph type="title"/>
          </p:nvPr>
        </p:nvSpPr>
        <p:spPr/>
        <p:txBody>
          <a:bodyPr>
            <a:normAutofit/>
          </a:bodyPr>
          <a:lstStyle/>
          <a:p>
            <a:r>
              <a:rPr lang="en-GB" sz="3000" b="1" dirty="0"/>
              <a:t>Matthew 22 v 15 – 33 : The trap is sprung against the trappers</a:t>
            </a:r>
          </a:p>
        </p:txBody>
      </p:sp>
      <p:sp>
        <p:nvSpPr>
          <p:cNvPr id="3" name="Content Placeholder 2">
            <a:extLst>
              <a:ext uri="{FF2B5EF4-FFF2-40B4-BE49-F238E27FC236}">
                <a16:creationId xmlns:a16="http://schemas.microsoft.com/office/drawing/2014/main" id="{07056086-125B-09D0-C39D-9BC9DADBDD0D}"/>
              </a:ext>
            </a:extLst>
          </p:cNvPr>
          <p:cNvSpPr>
            <a:spLocks noGrp="1"/>
          </p:cNvSpPr>
          <p:nvPr>
            <p:ph idx="1"/>
          </p:nvPr>
        </p:nvSpPr>
        <p:spPr>
          <a:xfrm>
            <a:off x="838200" y="1306286"/>
            <a:ext cx="10515600" cy="5551714"/>
          </a:xfrm>
        </p:spPr>
        <p:txBody>
          <a:bodyPr>
            <a:normAutofit fontScale="77500" lnSpcReduction="20000"/>
          </a:bodyPr>
          <a:lstStyle/>
          <a:p>
            <a:r>
              <a:rPr lang="en-GB" dirty="0"/>
              <a:t>So, last time we came up to the end of the three parables through which Jesus let the Jews know very clearly that they were a long way from heaven, a long way from true holiness and righteous conduct and they were proud and hypocritical.</a:t>
            </a:r>
          </a:p>
          <a:p>
            <a:r>
              <a:rPr lang="en-GB" dirty="0"/>
              <a:t>So now we will enter a period in which they question Him, as part of their investigation to ascertain whether He was a real contender for the role of the long-awaited Messiah.</a:t>
            </a:r>
          </a:p>
          <a:p>
            <a:r>
              <a:rPr lang="en-GB" dirty="0"/>
              <a:t>You may recall that their method of doing this started with the observation phase, where they would observe and say nothing.</a:t>
            </a:r>
          </a:p>
          <a:p>
            <a:r>
              <a:rPr lang="en-GB" dirty="0"/>
              <a:t>If, at the end of this period there was evidence that they were dealing with a real contender, they would enter the interrogation phase where they would ask questions of the person, as well as questioning their conduct.</a:t>
            </a:r>
          </a:p>
          <a:p>
            <a:r>
              <a:rPr lang="en-GB" dirty="0"/>
              <a:t>However, in the coming verses we will see that their questioning was motivated by more than simple fact-finding.</a:t>
            </a:r>
          </a:p>
          <a:p>
            <a:r>
              <a:rPr lang="en-GB" dirty="0"/>
              <a:t>The questions were aimed at entrapment – often asking questions to which, in their estimation, there was no right answer.</a:t>
            </a:r>
          </a:p>
          <a:p>
            <a:r>
              <a:rPr lang="en-GB" dirty="0"/>
              <a:t>And example of this was in chapter 21 v 23 – 27 where they tried to trap Him with a question about the authority under which He performed the various signs.</a:t>
            </a:r>
          </a:p>
          <a:p>
            <a:r>
              <a:rPr lang="en-GB" dirty="0"/>
              <a:t>He had deftly avoided answering by asking them a question and putting them in an identical dilemma.</a:t>
            </a:r>
          </a:p>
        </p:txBody>
      </p:sp>
    </p:spTree>
    <p:extLst>
      <p:ext uri="{BB962C8B-B14F-4D97-AF65-F5344CB8AC3E}">
        <p14:creationId xmlns:p14="http://schemas.microsoft.com/office/powerpoint/2010/main" val="3530658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AFC8C-9772-A9E5-4999-F3960CC79F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A6F5C7-D25A-09FB-49BD-61F4CE5B8EEF}"/>
              </a:ext>
            </a:extLst>
          </p:cNvPr>
          <p:cNvSpPr>
            <a:spLocks noGrp="1"/>
          </p:cNvSpPr>
          <p:nvPr>
            <p:ph type="title"/>
          </p:nvPr>
        </p:nvSpPr>
        <p:spPr/>
        <p:txBody>
          <a:bodyPr>
            <a:normAutofit/>
          </a:bodyPr>
          <a:lstStyle/>
          <a:p>
            <a:r>
              <a:rPr lang="en-GB" sz="3000" b="1" dirty="0"/>
              <a:t>Matthew 22 v 15 – 33 : The trap is sprung against the trappers</a:t>
            </a:r>
          </a:p>
        </p:txBody>
      </p:sp>
      <p:sp>
        <p:nvSpPr>
          <p:cNvPr id="3" name="Content Placeholder 2">
            <a:extLst>
              <a:ext uri="{FF2B5EF4-FFF2-40B4-BE49-F238E27FC236}">
                <a16:creationId xmlns:a16="http://schemas.microsoft.com/office/drawing/2014/main" id="{E060F74B-0E69-7116-D988-2DD0685D2ECD}"/>
              </a:ext>
            </a:extLst>
          </p:cNvPr>
          <p:cNvSpPr>
            <a:spLocks noGrp="1"/>
          </p:cNvSpPr>
          <p:nvPr>
            <p:ph idx="1"/>
          </p:nvPr>
        </p:nvSpPr>
        <p:spPr>
          <a:xfrm>
            <a:off x="838200" y="1306286"/>
            <a:ext cx="10515600" cy="5551714"/>
          </a:xfrm>
        </p:spPr>
        <p:txBody>
          <a:bodyPr>
            <a:normAutofit fontScale="70000" lnSpcReduction="20000"/>
          </a:bodyPr>
          <a:lstStyle/>
          <a:p>
            <a:r>
              <a:rPr lang="en-GB" dirty="0"/>
              <a:t>In verse 15 Matthew begins with the fact that they were plotting as to how they might trap Him.</a:t>
            </a:r>
          </a:p>
          <a:p>
            <a:r>
              <a:rPr lang="en-GB" dirty="0"/>
              <a:t>This was, therefore, a premeditated attempt to trap, ensnare or entangle Him by His own words.</a:t>
            </a:r>
          </a:p>
          <a:p>
            <a:r>
              <a:rPr lang="en-GB" dirty="0"/>
              <a:t>Their motives were completely disingenuous (not interested in the truth but only in creating the illusion of bad motives or error).</a:t>
            </a:r>
          </a:p>
          <a:p>
            <a:r>
              <a:rPr lang="en-GB" dirty="0"/>
              <a:t>Note the obsequious tones of verse 16.</a:t>
            </a:r>
          </a:p>
          <a:p>
            <a:r>
              <a:rPr lang="en-GB" dirty="0"/>
              <a:t>“Teacher, we know that You are truthful and teach the way of God in truth, and defer to no one; for You are not partial to any”. </a:t>
            </a:r>
          </a:p>
          <a:p>
            <a:r>
              <a:rPr lang="en-GB" dirty="0"/>
              <a:t>It is phrased in such a way as to try to be disarming and complimentary, but their motive was the reverse: they hated Him and wanted to bring Him down.</a:t>
            </a:r>
          </a:p>
          <a:p>
            <a:r>
              <a:rPr lang="en-GB" dirty="0"/>
              <a:t>So, the first question they ask Him is, “Tell us then, what do You think? Is it lawful to give a poll-tax to Caesar, or not?”</a:t>
            </a:r>
          </a:p>
          <a:p>
            <a:r>
              <a:rPr lang="en-GB" dirty="0"/>
              <a:t>If Jesus gave an unqualified “Yes”, He would have been seen as anti-Israel – the Jews hated the oppression of the Romans and paying taxes to Caesar meant that they were financially supporting the regime that oppressed them.</a:t>
            </a:r>
          </a:p>
          <a:p>
            <a:r>
              <a:rPr lang="en-GB" dirty="0"/>
              <a:t>If He said “No”, He might well have been arrested and possibly even executed for stirring up opinion against Rome and for breach of the tax laws (The account tells us that both the Jews and the Herodians were present).</a:t>
            </a:r>
          </a:p>
        </p:txBody>
      </p:sp>
    </p:spTree>
    <p:extLst>
      <p:ext uri="{BB962C8B-B14F-4D97-AF65-F5344CB8AC3E}">
        <p14:creationId xmlns:p14="http://schemas.microsoft.com/office/powerpoint/2010/main" val="754676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DA739-B947-C931-D89C-CBAC816C8C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883D34-99E4-9D38-A799-8549A7766880}"/>
              </a:ext>
            </a:extLst>
          </p:cNvPr>
          <p:cNvSpPr>
            <a:spLocks noGrp="1"/>
          </p:cNvSpPr>
          <p:nvPr>
            <p:ph type="title"/>
          </p:nvPr>
        </p:nvSpPr>
        <p:spPr/>
        <p:txBody>
          <a:bodyPr>
            <a:normAutofit/>
          </a:bodyPr>
          <a:lstStyle/>
          <a:p>
            <a:r>
              <a:rPr lang="en-GB" sz="3000" b="1" dirty="0"/>
              <a:t>Matthew 22 v 15 – 33 : The trap is sprung against the trappers</a:t>
            </a:r>
          </a:p>
        </p:txBody>
      </p:sp>
      <p:sp>
        <p:nvSpPr>
          <p:cNvPr id="3" name="Content Placeholder 2">
            <a:extLst>
              <a:ext uri="{FF2B5EF4-FFF2-40B4-BE49-F238E27FC236}">
                <a16:creationId xmlns:a16="http://schemas.microsoft.com/office/drawing/2014/main" id="{4D8792F6-E475-D744-D99E-A11BD7F6EE91}"/>
              </a:ext>
            </a:extLst>
          </p:cNvPr>
          <p:cNvSpPr>
            <a:spLocks noGrp="1"/>
          </p:cNvSpPr>
          <p:nvPr>
            <p:ph idx="1"/>
          </p:nvPr>
        </p:nvSpPr>
        <p:spPr>
          <a:xfrm>
            <a:off x="391886" y="1306286"/>
            <a:ext cx="11495314" cy="5551714"/>
          </a:xfrm>
        </p:spPr>
        <p:txBody>
          <a:bodyPr>
            <a:normAutofit fontScale="70000" lnSpcReduction="20000"/>
          </a:bodyPr>
          <a:lstStyle/>
          <a:p>
            <a:r>
              <a:rPr lang="en-GB" dirty="0"/>
              <a:t>Hence His response – “why are you testing me you hypocrites?”</a:t>
            </a:r>
          </a:p>
          <a:p>
            <a:r>
              <a:rPr lang="en-GB" dirty="0"/>
              <a:t>They were disingenuous with their speech, which feigned reverence and hypocritical because they were testing Him on a matter in which they would try to avoid paying taxes if they could.</a:t>
            </a:r>
          </a:p>
          <a:p>
            <a:r>
              <a:rPr lang="en-GB" dirty="0"/>
              <a:t>So, Jesus says, “Show me the coin for the poll-tax” and they brought to Him a denarius.</a:t>
            </a:r>
          </a:p>
          <a:p>
            <a:r>
              <a:rPr lang="en-GB" dirty="0"/>
              <a:t>A denarius was a day’s wage for and average worker or soldier (Scribes were paid two Denarii per day) – this ‘Poll-tax’ was a payment just to allow you to continue to exist in one of Rome’s provinces.</a:t>
            </a:r>
          </a:p>
          <a:p>
            <a:r>
              <a:rPr lang="en-GB" dirty="0"/>
              <a:t>It was a payment towards the then equivalent of government services (armed protection for example)</a:t>
            </a:r>
          </a:p>
          <a:p>
            <a:r>
              <a:rPr lang="en-GB" dirty="0"/>
              <a:t>In that sense, it was not a ‘payment’ but a ‘repayment’ of a debt for services rendered.</a:t>
            </a:r>
          </a:p>
          <a:p>
            <a:r>
              <a:rPr lang="en-GB" dirty="0"/>
              <a:t>So, asking the Pharisees, “whose image is on the coin?” and their response, “Caesar’s”, indicates that the coin belonged to Caesar – was owed to him.</a:t>
            </a:r>
          </a:p>
          <a:p>
            <a:r>
              <a:rPr lang="en-GB" dirty="0"/>
              <a:t>“Render unto Caesar that which is Caesar’s” = “repay to Caesar what is owed to Caesar”.</a:t>
            </a:r>
          </a:p>
          <a:p>
            <a:r>
              <a:rPr lang="en-GB" dirty="0"/>
              <a:t>And Repay to God what is His. (from their own knowledge of scripture, they would know that man was made in the image of God. To render to God what bears His image, they would have to give themselves to God).</a:t>
            </a:r>
          </a:p>
          <a:p>
            <a:r>
              <a:rPr lang="en-GB" dirty="0"/>
              <a:t>Another way to view this, is that Caesar minted coins and had a right to some of those coins in repayment: God had minted souls and was entitled to some of them in recompense.</a:t>
            </a:r>
          </a:p>
          <a:p>
            <a:r>
              <a:rPr lang="en-GB" dirty="0"/>
              <a:t>In fact, all coins were Caesar’s property, and all souls were God’s property.</a:t>
            </a:r>
          </a:p>
          <a:p>
            <a:r>
              <a:rPr lang="en-GB" dirty="0"/>
              <a:t>So, give to Caesar that which bears his image and Give to God that which bears His image (your souls)</a:t>
            </a:r>
          </a:p>
        </p:txBody>
      </p:sp>
    </p:spTree>
    <p:extLst>
      <p:ext uri="{BB962C8B-B14F-4D97-AF65-F5344CB8AC3E}">
        <p14:creationId xmlns:p14="http://schemas.microsoft.com/office/powerpoint/2010/main" val="2475317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1A6D8-9AFE-C5A4-9119-6C0620A08B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46F950-55AC-88FE-65F9-BC7C1C6ADB1C}"/>
              </a:ext>
            </a:extLst>
          </p:cNvPr>
          <p:cNvSpPr>
            <a:spLocks noGrp="1"/>
          </p:cNvSpPr>
          <p:nvPr>
            <p:ph type="title"/>
          </p:nvPr>
        </p:nvSpPr>
        <p:spPr/>
        <p:txBody>
          <a:bodyPr>
            <a:normAutofit/>
          </a:bodyPr>
          <a:lstStyle/>
          <a:p>
            <a:r>
              <a:rPr lang="en-GB" sz="3000" b="1" dirty="0"/>
              <a:t>Matthew 22 v 15 – 33 : The trap is sprung against the trappers</a:t>
            </a:r>
          </a:p>
        </p:txBody>
      </p:sp>
      <p:sp>
        <p:nvSpPr>
          <p:cNvPr id="3" name="Content Placeholder 2">
            <a:extLst>
              <a:ext uri="{FF2B5EF4-FFF2-40B4-BE49-F238E27FC236}">
                <a16:creationId xmlns:a16="http://schemas.microsoft.com/office/drawing/2014/main" id="{F5DB6212-06F7-C605-A94F-4106B92420A2}"/>
              </a:ext>
            </a:extLst>
          </p:cNvPr>
          <p:cNvSpPr>
            <a:spLocks noGrp="1"/>
          </p:cNvSpPr>
          <p:nvPr>
            <p:ph idx="1"/>
          </p:nvPr>
        </p:nvSpPr>
        <p:spPr>
          <a:xfrm>
            <a:off x="838200" y="1306286"/>
            <a:ext cx="10515600" cy="5551714"/>
          </a:xfrm>
        </p:spPr>
        <p:txBody>
          <a:bodyPr>
            <a:normAutofit fontScale="77500" lnSpcReduction="20000"/>
          </a:bodyPr>
          <a:lstStyle/>
          <a:p>
            <a:r>
              <a:rPr lang="en-GB" dirty="0"/>
              <a:t>So, why were they (the Jews and the Herodians) amazed at His answer?</a:t>
            </a:r>
          </a:p>
          <a:p>
            <a:r>
              <a:rPr lang="en-GB" dirty="0"/>
              <a:t>I can only think that it was because of the skilful way he avoided their trap.</a:t>
            </a:r>
          </a:p>
          <a:p>
            <a:r>
              <a:rPr lang="en-GB" dirty="0"/>
              <a:t>He very skilfully kept church and state separate and showed respect for the state whilst persisting with correction of the religious leaders.</a:t>
            </a:r>
          </a:p>
          <a:p>
            <a:r>
              <a:rPr lang="en-GB" dirty="0"/>
              <a:t>The next ‘trap’ question comes from the Sadducees, who ask Him about a theoretical scenario concerning the Levirate marriage.</a:t>
            </a:r>
          </a:p>
          <a:p>
            <a:r>
              <a:rPr lang="en-GB" dirty="0"/>
              <a:t>The Levirate marriage comes from Deuteronomy 25 v 5 – 10. (This is the scripture to which the Sadducees refer when they approach Him (note that they say ‘Moses said’ – there is no JEDP document referred to: just Moses).</a:t>
            </a:r>
          </a:p>
          <a:p>
            <a:r>
              <a:rPr lang="en-GB" dirty="0"/>
              <a:t>Culturally, in ancient Israel (and in most places), a widow with no sons was likely to become destitute and possibly die of starvation.</a:t>
            </a:r>
          </a:p>
          <a:p>
            <a:r>
              <a:rPr lang="en-GB" dirty="0"/>
              <a:t>To raise offspring, particularly sons, was her provision and security when she was old.</a:t>
            </a:r>
          </a:p>
          <a:p>
            <a:r>
              <a:rPr lang="en-GB" dirty="0"/>
              <a:t>Additionally, Levirate marriage was a way of keeping the brother’s name alive in Israel.</a:t>
            </a:r>
          </a:p>
          <a:p>
            <a:r>
              <a:rPr lang="en-GB" dirty="0"/>
              <a:t>There is a parallel here with our salvation – we are unable to keep our names alive (written in the book of life) because we are dead in our sins, so we need a brother to do this for us, so that our names are not lost (Colossians 2 v 13 and other verses).</a:t>
            </a:r>
          </a:p>
          <a:p>
            <a:endParaRPr lang="en-GB" dirty="0"/>
          </a:p>
          <a:p>
            <a:endParaRPr lang="en-GB" dirty="0"/>
          </a:p>
        </p:txBody>
      </p:sp>
    </p:spTree>
    <p:extLst>
      <p:ext uri="{BB962C8B-B14F-4D97-AF65-F5344CB8AC3E}">
        <p14:creationId xmlns:p14="http://schemas.microsoft.com/office/powerpoint/2010/main" val="2439545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99013-B800-A595-B012-36B08C2A65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6382AD-F08D-E009-248E-9F364DC66B44}"/>
              </a:ext>
            </a:extLst>
          </p:cNvPr>
          <p:cNvSpPr>
            <a:spLocks noGrp="1"/>
          </p:cNvSpPr>
          <p:nvPr>
            <p:ph type="title"/>
          </p:nvPr>
        </p:nvSpPr>
        <p:spPr/>
        <p:txBody>
          <a:bodyPr>
            <a:normAutofit/>
          </a:bodyPr>
          <a:lstStyle/>
          <a:p>
            <a:r>
              <a:rPr lang="en-GB" sz="3000" b="1" dirty="0"/>
              <a:t>Matthew 22 v 15 – 33 : The trap is sprung against the trappers</a:t>
            </a:r>
          </a:p>
        </p:txBody>
      </p:sp>
      <p:sp>
        <p:nvSpPr>
          <p:cNvPr id="3" name="Content Placeholder 2">
            <a:extLst>
              <a:ext uri="{FF2B5EF4-FFF2-40B4-BE49-F238E27FC236}">
                <a16:creationId xmlns:a16="http://schemas.microsoft.com/office/drawing/2014/main" id="{ED9DC040-9F06-CC9B-EBCB-86A3242EB886}"/>
              </a:ext>
            </a:extLst>
          </p:cNvPr>
          <p:cNvSpPr>
            <a:spLocks noGrp="1"/>
          </p:cNvSpPr>
          <p:nvPr>
            <p:ph idx="1"/>
          </p:nvPr>
        </p:nvSpPr>
        <p:spPr>
          <a:xfrm>
            <a:off x="838200" y="1306286"/>
            <a:ext cx="10515600" cy="5551714"/>
          </a:xfrm>
        </p:spPr>
        <p:txBody>
          <a:bodyPr>
            <a:normAutofit fontScale="85000" lnSpcReduction="10000"/>
          </a:bodyPr>
          <a:lstStyle/>
          <a:p>
            <a:r>
              <a:rPr lang="en-GB" dirty="0"/>
              <a:t>The Sadducees were a sect who believed that only the first five books of the Bible were inspired.</a:t>
            </a:r>
          </a:p>
          <a:p>
            <a:r>
              <a:rPr lang="en-GB" dirty="0"/>
              <a:t>They did not believe that any of the other books were a foundation for doctrine.</a:t>
            </a:r>
          </a:p>
          <a:p>
            <a:r>
              <a:rPr lang="en-GB" dirty="0"/>
              <a:t>They did not believe in Angels, Spirits and did not believe in the resurrection (this would be the general resurrection of all people at ‘the end’ – no afterlife).</a:t>
            </a:r>
          </a:p>
          <a:p>
            <a:r>
              <a:rPr lang="en-GB" dirty="0"/>
              <a:t>Even though they had limited themselves to the first five books (The Pentateuch or the Torah), they seemed not to recognise that these books referred to Angels and, as Jesus points out, to </a:t>
            </a:r>
            <a:r>
              <a:rPr lang="en-GB"/>
              <a:t>eternal life.</a:t>
            </a:r>
            <a:endParaRPr lang="en-GB" dirty="0"/>
          </a:p>
          <a:p>
            <a:r>
              <a:rPr lang="en-GB" dirty="0"/>
              <a:t>So, the trap they set came as a result of mockery.</a:t>
            </a:r>
          </a:p>
          <a:p>
            <a:r>
              <a:rPr lang="en-GB" dirty="0"/>
              <a:t>It could have been phrased as follows: if the resurrection is true then this woman would be the wife of seven men in the resurrection? This does not square with the teaching of Genesis that marriage is between one man and one woman.</a:t>
            </a:r>
          </a:p>
          <a:p>
            <a:r>
              <a:rPr lang="en-GB" dirty="0"/>
              <a:t>They were pressing Him to admit that there was no resurrection and therefore no afterlife.</a:t>
            </a:r>
          </a:p>
        </p:txBody>
      </p:sp>
    </p:spTree>
    <p:extLst>
      <p:ext uri="{BB962C8B-B14F-4D97-AF65-F5344CB8AC3E}">
        <p14:creationId xmlns:p14="http://schemas.microsoft.com/office/powerpoint/2010/main" val="3440151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558AB-201D-FB28-0378-72DF2461DC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1E91F0-CEFE-B32F-857B-E04161929CF5}"/>
              </a:ext>
            </a:extLst>
          </p:cNvPr>
          <p:cNvSpPr>
            <a:spLocks noGrp="1"/>
          </p:cNvSpPr>
          <p:nvPr>
            <p:ph type="title"/>
          </p:nvPr>
        </p:nvSpPr>
        <p:spPr/>
        <p:txBody>
          <a:bodyPr>
            <a:normAutofit/>
          </a:bodyPr>
          <a:lstStyle/>
          <a:p>
            <a:r>
              <a:rPr lang="en-GB" sz="3000" b="1" dirty="0"/>
              <a:t>Matthew 22 v 15 – 33 : The trap is sprung against the trappers</a:t>
            </a:r>
          </a:p>
        </p:txBody>
      </p:sp>
      <p:sp>
        <p:nvSpPr>
          <p:cNvPr id="3" name="Content Placeholder 2">
            <a:extLst>
              <a:ext uri="{FF2B5EF4-FFF2-40B4-BE49-F238E27FC236}">
                <a16:creationId xmlns:a16="http://schemas.microsoft.com/office/drawing/2014/main" id="{23187BBE-E9B1-E34C-AA6D-522FF93B3555}"/>
              </a:ext>
            </a:extLst>
          </p:cNvPr>
          <p:cNvSpPr>
            <a:spLocks noGrp="1"/>
          </p:cNvSpPr>
          <p:nvPr>
            <p:ph idx="1"/>
          </p:nvPr>
        </p:nvSpPr>
        <p:spPr>
          <a:xfrm>
            <a:off x="838200" y="1306286"/>
            <a:ext cx="10515600" cy="5551714"/>
          </a:xfrm>
        </p:spPr>
        <p:txBody>
          <a:bodyPr>
            <a:normAutofit fontScale="77500" lnSpcReduction="20000"/>
          </a:bodyPr>
          <a:lstStyle/>
          <a:p>
            <a:r>
              <a:rPr lang="en-GB" dirty="0"/>
              <a:t>So they go through the Levirate marriage scenario with a theoretical example in which this happens 7 times within a family and then ask whose wife will she be ‘in the resurrection’.</a:t>
            </a:r>
          </a:p>
          <a:p>
            <a:r>
              <a:rPr lang="en-GB" dirty="0"/>
              <a:t>This would be the resurrection they do not believe in!</a:t>
            </a:r>
          </a:p>
          <a:p>
            <a:r>
              <a:rPr lang="en-GB" dirty="0"/>
              <a:t>His answer is instructive for all of us.</a:t>
            </a:r>
          </a:p>
          <a:p>
            <a:r>
              <a:rPr lang="en-GB" dirty="0"/>
              <a:t>He says, “You are mistaken, not understanding the Scriptures nor the power of God”.</a:t>
            </a:r>
          </a:p>
          <a:p>
            <a:r>
              <a:rPr lang="en-GB" dirty="0"/>
              <a:t>The Sadducees, like the Pharisees, were a group of people who considered themselves holy and righteous – pillars of society.</a:t>
            </a:r>
          </a:p>
          <a:p>
            <a:r>
              <a:rPr lang="en-GB" dirty="0"/>
              <a:t>Like many of our denominations today, they construct doctrines based upon a misunderstanding of the Bible and then cling to them and will not be persuaded that they are wrong.</a:t>
            </a:r>
          </a:p>
          <a:p>
            <a:r>
              <a:rPr lang="en-GB" dirty="0"/>
              <a:t>Sometimes folks get confused, as though Jesus was saying that if you understood the scripture, you would know that there is no marriage in heaven.</a:t>
            </a:r>
          </a:p>
          <a:p>
            <a:r>
              <a:rPr lang="en-GB" dirty="0"/>
              <a:t>Nowhere that I can find, apart from this verse, does the Bible indicate that we are like Angels when in heaven, in that we will not marry.</a:t>
            </a:r>
          </a:p>
          <a:p>
            <a:r>
              <a:rPr lang="en-GB" dirty="0"/>
              <a:t>The reference to their understanding of the scriptures and the power of God, relates to their failure to understand that the scriptures definitely talk about a resurrection and indicate that God has the power to raise someone from the dead.</a:t>
            </a:r>
          </a:p>
        </p:txBody>
      </p:sp>
    </p:spTree>
    <p:extLst>
      <p:ext uri="{BB962C8B-B14F-4D97-AF65-F5344CB8AC3E}">
        <p14:creationId xmlns:p14="http://schemas.microsoft.com/office/powerpoint/2010/main" val="1529728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62E3C-FDA2-2B2B-1D0F-6F52664C82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FFA08A-4911-7215-1BC2-338F91605AB0}"/>
              </a:ext>
            </a:extLst>
          </p:cNvPr>
          <p:cNvSpPr>
            <a:spLocks noGrp="1"/>
          </p:cNvSpPr>
          <p:nvPr>
            <p:ph type="title"/>
          </p:nvPr>
        </p:nvSpPr>
        <p:spPr/>
        <p:txBody>
          <a:bodyPr>
            <a:normAutofit/>
          </a:bodyPr>
          <a:lstStyle/>
          <a:p>
            <a:r>
              <a:rPr lang="en-GB" sz="3000" b="1" dirty="0"/>
              <a:t>Matthew 22 v 15 – 33 : The trap is sprung against the trappers</a:t>
            </a:r>
          </a:p>
        </p:txBody>
      </p:sp>
      <p:sp>
        <p:nvSpPr>
          <p:cNvPr id="3" name="Content Placeholder 2">
            <a:extLst>
              <a:ext uri="{FF2B5EF4-FFF2-40B4-BE49-F238E27FC236}">
                <a16:creationId xmlns:a16="http://schemas.microsoft.com/office/drawing/2014/main" id="{50B74BFA-E049-D008-F2D8-C3D2632FC161}"/>
              </a:ext>
            </a:extLst>
          </p:cNvPr>
          <p:cNvSpPr>
            <a:spLocks noGrp="1"/>
          </p:cNvSpPr>
          <p:nvPr>
            <p:ph idx="1"/>
          </p:nvPr>
        </p:nvSpPr>
        <p:spPr>
          <a:xfrm>
            <a:off x="838200" y="1306286"/>
            <a:ext cx="10515600" cy="5551714"/>
          </a:xfrm>
        </p:spPr>
        <p:txBody>
          <a:bodyPr>
            <a:normAutofit fontScale="70000" lnSpcReduction="20000"/>
          </a:bodyPr>
          <a:lstStyle/>
          <a:p>
            <a:r>
              <a:rPr lang="en-GB" dirty="0"/>
              <a:t>To deal first with why Jesus would reveal that there will be no marriage in Heaven (after the resurrection), the bible is silent on this matter apart from this reference to what Jesus said.</a:t>
            </a:r>
          </a:p>
          <a:p>
            <a:r>
              <a:rPr lang="en-GB" dirty="0"/>
              <a:t>However, we can infer from extrapolation of some verses that after the resurrection there will be no need for procreation because no one will be dying (Revelation 21 v 4).</a:t>
            </a:r>
          </a:p>
          <a:p>
            <a:r>
              <a:rPr lang="en-GB" dirty="0"/>
              <a:t>Also, marriage models for us, the relationship between Christ and His Church (Ephesians 5).</a:t>
            </a:r>
          </a:p>
          <a:p>
            <a:r>
              <a:rPr lang="en-GB" dirty="0"/>
              <a:t>God’s instruction to both Adam and Noah in Genesis was, “be fruitful and increase in number and fill the earth,”  </a:t>
            </a:r>
          </a:p>
          <a:p>
            <a:r>
              <a:rPr lang="en-GB" dirty="0"/>
              <a:t>There will no longer be a reason to replenish the earth with offspring because death will no longer exist. The earth will be full of the saints of all the ages.</a:t>
            </a:r>
          </a:p>
          <a:p>
            <a:r>
              <a:rPr lang="en-GB" dirty="0"/>
              <a:t>Additionally, Jesus’ statement that humans will be like the angels of God in heaven, coupled with Paul’s teaching about marriage in Ephesians 5:22–33, points to an additional conclusion—that God instituted marriage on earth to demonstrate a greater heavenly or spiritual reality. For believers on earth, marriage is a picture of the relationship between Jesus Christ, the Messiah, and His bride, the church. When the actual heavenly marriage between the Bridegroom and the Bride of Christ (the collective body of the redeemed) takes place in heaven, the purpose for marriage will be fulfilled (Revelation 19:7–9; 21:1–2). There will no longer be a need for humans to marry because marriage will be superseded by the ultimate reality to which it pointed.</a:t>
            </a:r>
          </a:p>
          <a:p>
            <a:r>
              <a:rPr lang="en-GB" dirty="0"/>
              <a:t>It is not implied here that we will be like Angels in every respect (as sons of God we will hold a higher estate than Angels), but only insofar as it relates to marriage.</a:t>
            </a:r>
          </a:p>
        </p:txBody>
      </p:sp>
    </p:spTree>
    <p:extLst>
      <p:ext uri="{BB962C8B-B14F-4D97-AF65-F5344CB8AC3E}">
        <p14:creationId xmlns:p14="http://schemas.microsoft.com/office/powerpoint/2010/main" val="2275787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01004-DB76-4E44-222C-57ED22A077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036F4B-3B05-625F-7DF2-E2136130D76F}"/>
              </a:ext>
            </a:extLst>
          </p:cNvPr>
          <p:cNvSpPr>
            <a:spLocks noGrp="1"/>
          </p:cNvSpPr>
          <p:nvPr>
            <p:ph type="title"/>
          </p:nvPr>
        </p:nvSpPr>
        <p:spPr/>
        <p:txBody>
          <a:bodyPr>
            <a:normAutofit/>
          </a:bodyPr>
          <a:lstStyle/>
          <a:p>
            <a:r>
              <a:rPr lang="en-GB" sz="3000" b="1" dirty="0"/>
              <a:t>Matthew 22 v 15 – 33 : The trap is sprung against the trappers</a:t>
            </a:r>
          </a:p>
        </p:txBody>
      </p:sp>
      <p:sp>
        <p:nvSpPr>
          <p:cNvPr id="3" name="Content Placeholder 2">
            <a:extLst>
              <a:ext uri="{FF2B5EF4-FFF2-40B4-BE49-F238E27FC236}">
                <a16:creationId xmlns:a16="http://schemas.microsoft.com/office/drawing/2014/main" id="{D4549792-3065-2F65-4C17-80C8659CE873}"/>
              </a:ext>
            </a:extLst>
          </p:cNvPr>
          <p:cNvSpPr>
            <a:spLocks noGrp="1"/>
          </p:cNvSpPr>
          <p:nvPr>
            <p:ph idx="1"/>
          </p:nvPr>
        </p:nvSpPr>
        <p:spPr>
          <a:xfrm>
            <a:off x="838200" y="1306286"/>
            <a:ext cx="10515600" cy="5551714"/>
          </a:xfrm>
        </p:spPr>
        <p:txBody>
          <a:bodyPr>
            <a:normAutofit fontScale="70000" lnSpcReduction="20000"/>
          </a:bodyPr>
          <a:lstStyle/>
          <a:p>
            <a:r>
              <a:rPr lang="en-GB" dirty="0"/>
              <a:t>The Sadducees asked a disingenuous question in that they were asking Jesus about a resurrection scenario in which they did not believe, to mock and manipulate Him.</a:t>
            </a:r>
          </a:p>
          <a:p>
            <a:r>
              <a:rPr lang="en-GB" dirty="0"/>
              <a:t>In acts 23 v 8 we read from Paul that the Sadducees did not believe in the resurrection, nor in Angels or spirits (demons) etc.</a:t>
            </a:r>
          </a:p>
          <a:p>
            <a:r>
              <a:rPr lang="en-GB" dirty="0"/>
              <a:t>So, when Jesus answered them He said, effectively, “you don’t understand the Scriptures. As there </a:t>
            </a:r>
            <a:r>
              <a:rPr lang="en-GB" b="1" dirty="0"/>
              <a:t>is</a:t>
            </a:r>
            <a:r>
              <a:rPr lang="en-GB" dirty="0"/>
              <a:t> going to be a resurrection (in which you do not believe), after which, when it comes to marriage, </a:t>
            </a:r>
            <a:r>
              <a:rPr lang="en-GB" b="1" dirty="0"/>
              <a:t>you will be like the angels</a:t>
            </a:r>
            <a:r>
              <a:rPr lang="en-GB" dirty="0"/>
              <a:t> (in which you do not believe).</a:t>
            </a:r>
          </a:p>
          <a:p>
            <a:r>
              <a:rPr lang="en-GB" dirty="0"/>
              <a:t>He revealed the depths of their ignorance.</a:t>
            </a:r>
          </a:p>
          <a:p>
            <a:r>
              <a:rPr lang="en-GB" dirty="0"/>
              <a:t>He then goes on to give them a very succinct lesson from the Old Testament by quoting from Exodus 3 v 6 (A part of the Bible in which they did believe).</a:t>
            </a:r>
          </a:p>
          <a:p>
            <a:r>
              <a:rPr lang="en-GB" dirty="0"/>
              <a:t>In this passage, God speaks to Moses and says, “I am (present tense) the God of Abraham, Isaac and Jacob” (these had died hundreds of years ago).</a:t>
            </a:r>
          </a:p>
          <a:p>
            <a:r>
              <a:rPr lang="en-GB" dirty="0"/>
              <a:t>This enabled Jesus to apply the thought that God is not the God of the dead but of the living.</a:t>
            </a:r>
          </a:p>
          <a:p>
            <a:r>
              <a:rPr lang="en-GB" dirty="0"/>
              <a:t>In saying this, He was confirming to them (and, of course, to us) that Abrahan, Isaac and Jacob are still alive, and by extension, that life after death is a certainty.</a:t>
            </a:r>
          </a:p>
          <a:p>
            <a:r>
              <a:rPr lang="en-GB" dirty="0"/>
              <a:t>There are other scriptures He could have used should He have wished to, though these were in parts of the Bible that the Sadducees rejected.</a:t>
            </a:r>
          </a:p>
          <a:p>
            <a:r>
              <a:rPr lang="en-GB" dirty="0"/>
              <a:t>We have similar aberrations in churches today – New Testament only teaching, words of Christ only teaching etc.</a:t>
            </a:r>
          </a:p>
        </p:txBody>
      </p:sp>
    </p:spTree>
    <p:extLst>
      <p:ext uri="{BB962C8B-B14F-4D97-AF65-F5344CB8AC3E}">
        <p14:creationId xmlns:p14="http://schemas.microsoft.com/office/powerpoint/2010/main" val="27897922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946</TotalTime>
  <Words>2533</Words>
  <Application>Microsoft Office PowerPoint</Application>
  <PresentationFormat>Widescreen</PresentationFormat>
  <Paragraphs>96</Paragraphs>
  <Slides>10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22 v 15 - 33</vt:lpstr>
      <vt:lpstr>Matthew 22 v 15 – 33 : The trap is sprung against the trappers</vt:lpstr>
      <vt:lpstr>Matthew 22 v 15 – 33 : The trap is sprung against the trappers</vt:lpstr>
      <vt:lpstr>Matthew 22 v 15 – 33 : The trap is sprung against the trappers</vt:lpstr>
      <vt:lpstr>Matthew 22 v 15 – 33 : The trap is sprung against the trappers</vt:lpstr>
      <vt:lpstr>Matthew 22 v 15 – 33 : The trap is sprung against the trappers</vt:lpstr>
      <vt:lpstr>Matthew 22 v 15 – 33 : The trap is sprung against the trappers</vt:lpstr>
      <vt:lpstr>Matthew 22 v 15 – 33 : The trap is sprung against the trappers</vt:lpstr>
      <vt:lpstr>Matthew 22 v 15 – 33 : The trap is sprung against the trappers</vt:lpstr>
      <vt:lpstr>Matthew 22 v 15 – 33 : The trap is sprung against the trappers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2025-08-13T14:24:32Z</dcterms:created>
  <dcterms:modified xsi:type="dcterms:W3CDTF">2025-08-16T07:17:23Z</dcterms:modified>
</cp:coreProperties>
</file>