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7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2AE5F-8528-A9A5-563F-096076F6F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889439-D486-62B1-F38A-F255CF0EED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F0B4F8-A7C5-A2A5-2D76-CD37A6DAA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C9DC-AA12-4335-B832-2C95CA3AD5A2}" type="datetimeFigureOut">
              <a:rPr lang="en-GB" smtClean="0"/>
              <a:t>23/05/2026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2C170-D4A0-2110-3F85-BDA890302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9DC87-EA20-D9AF-9CD9-F8F45D80D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BFDC-88A1-4051-A9BD-D4A8131BF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290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34900-8A7C-06AA-F4D4-517E0B7AB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C448F5-C005-B28F-205E-2897E0D7B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88925-4E22-57F6-0782-22A7A0F9C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C9DC-AA12-4335-B832-2C95CA3AD5A2}" type="datetimeFigureOut">
              <a:rPr lang="en-GB" smtClean="0"/>
              <a:t>23/05/2026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3D2367-8AD3-527B-BCCB-4C74FCF74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D70CD-6C66-39CF-DAB0-5BF5F196E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BFDC-88A1-4051-A9BD-D4A8131BF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512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CF6901-DA68-F5F4-55E1-E67503C46E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6248B-AC9D-51E4-5519-3797E1D3CE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DFC98-29B0-C0A9-CDFF-72023634C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C9DC-AA12-4335-B832-2C95CA3AD5A2}" type="datetimeFigureOut">
              <a:rPr lang="en-GB" smtClean="0"/>
              <a:t>23/05/2026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31774-536E-A13E-61D6-A5754C5AE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12AAC8-058A-BCF8-2B16-AEF571415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BFDC-88A1-4051-A9BD-D4A8131BF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562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FC222-DACE-8FF8-A9CC-96A67AAD3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90463-41F4-E945-101D-62B0DB802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DE17A-0C9A-50E7-5A1D-459432D11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C9DC-AA12-4335-B832-2C95CA3AD5A2}" type="datetimeFigureOut">
              <a:rPr lang="en-GB" smtClean="0"/>
              <a:t>23/05/2026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28C53-1A34-5B36-09A9-C35482AAC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BC1C4-6697-58F7-F9F6-91DD27062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BFDC-88A1-4051-A9BD-D4A8131BF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299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77DC8-EB5C-D579-072C-3B9AE2745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64539-2F01-0D8D-607F-F94476DB8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DBD797-7191-4B52-FE4D-8CC0A67D6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C9DC-AA12-4335-B832-2C95CA3AD5A2}" type="datetimeFigureOut">
              <a:rPr lang="en-GB" smtClean="0"/>
              <a:t>23/05/2026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DCBEE-5B61-B8CA-CC70-9BE416E31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F35DC-A0A8-E89D-7F15-93B1BF34F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BFDC-88A1-4051-A9BD-D4A8131BF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008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B3AB8-4EB2-0634-7AC6-011033302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83E17F-EB2E-48C7-5CFD-6F9C6973B3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99F8BE-5C30-CA04-4E45-CB8DB2FDC2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C76921-3541-ECDA-47D4-E01C09998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C9DC-AA12-4335-B832-2C95CA3AD5A2}" type="datetimeFigureOut">
              <a:rPr lang="en-GB" smtClean="0"/>
              <a:t>23/05/2026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554D3-2F69-4ADB-CF5B-DC4CD955F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6886CC-0A83-9CC7-57CA-0A121CFA2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BFDC-88A1-4051-A9BD-D4A8131BF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545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B5A2E-3651-1E7B-4FB5-7E3276871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1639D2-1ECA-4C8C-9C0A-3623E704D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B62507-DAFD-860C-EB11-DBB1AAEDC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E8F1D4-0467-7892-D964-98B53C35F7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D2C8CC-3340-FCC1-1913-2B5A18326C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1BD46C-6674-D184-890C-909B8A6CB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C9DC-AA12-4335-B832-2C95CA3AD5A2}" type="datetimeFigureOut">
              <a:rPr lang="en-GB" smtClean="0"/>
              <a:t>23/05/2026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2DAE5B-B87B-AA77-F8E3-16AF29DCF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DA4C3C-7D0A-A9B0-C3C7-0F25CC52C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BFDC-88A1-4051-A9BD-D4A8131BF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238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B575A-A0AB-0EAD-DEC9-E838344AF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E72D3A-722D-7DC9-DFA2-624E8EE3B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C9DC-AA12-4335-B832-2C95CA3AD5A2}" type="datetimeFigureOut">
              <a:rPr lang="en-GB" smtClean="0"/>
              <a:t>23/05/2026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8500D2-6B57-DE8D-3C96-8D6FC42AE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32EBF1-F2C6-A06F-3327-6209BE237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BFDC-88A1-4051-A9BD-D4A8131BF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40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974C170-9AAC-75CB-1079-68377E3F8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C9DC-AA12-4335-B832-2C95CA3AD5A2}" type="datetimeFigureOut">
              <a:rPr lang="en-GB" smtClean="0"/>
              <a:t>23/05/2026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A922BA-E77C-DC5C-2908-B25088AA5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B11F87-7181-F927-604E-190430CFD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BFDC-88A1-4051-A9BD-D4A8131BF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691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E15F3-0F5E-74B0-0894-2C017B007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EEF85-02BA-E6E8-CA6E-D85328082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9F99E5-BA6F-28B1-971C-682FA4DA81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6CDF23-22DF-61DD-7223-66635E01D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C9DC-AA12-4335-B832-2C95CA3AD5A2}" type="datetimeFigureOut">
              <a:rPr lang="en-GB" smtClean="0"/>
              <a:t>23/05/2026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ED9364-2A02-BFD1-54B2-3D68ACA03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7A386-C7F8-7EFA-1403-42A91D470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BFDC-88A1-4051-A9BD-D4A8131BF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5480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474A3-69E2-235A-C38E-31A1FA44E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6E22A2-5B15-33EC-3C5A-FB17A8AFF6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9B365F-6503-FF9B-5560-6034EFE519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D26C75-AA74-3574-D758-4CD00DEAC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AC9DC-AA12-4335-B832-2C95CA3AD5A2}" type="datetimeFigureOut">
              <a:rPr lang="en-GB" smtClean="0"/>
              <a:t>23/05/2026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99C536-88FB-99EC-4154-709901501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E91D3-6AEF-4F78-8E31-1765DEA5C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3BFDC-88A1-4051-A9BD-D4A8131BF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448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8B24E8-D340-9928-D702-7C8EDBA3D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565FA8-924F-9045-7F2E-800B0B53B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7EF689-507E-965E-922D-1D81B3D9F6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7AC9DC-AA12-4335-B832-2C95CA3AD5A2}" type="datetimeFigureOut">
              <a:rPr lang="en-GB" smtClean="0"/>
              <a:t>23/05/2026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F5265-4605-9D13-6422-BDEDF12C47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C042-8542-1B4E-0AFA-D58B93ACFA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13BFDC-88A1-4051-A9BD-D4A8131BFC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00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Jewish Feasts Holidays Messianic Jewish Bible Institute The Feast of ...">
            <a:extLst>
              <a:ext uri="{FF2B5EF4-FFF2-40B4-BE49-F238E27FC236}">
                <a16:creationId xmlns:a16="http://schemas.microsoft.com/office/drawing/2014/main" id="{C19D0B36-EEC7-CD07-C4C7-EA83FAA605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977" y="47228"/>
            <a:ext cx="8938021" cy="6810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7018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Artist’s rendition of the high priest’s garments ( Exodus 28:1-38 ...">
            <a:extLst>
              <a:ext uri="{FF2B5EF4-FFF2-40B4-BE49-F238E27FC236}">
                <a16:creationId xmlns:a16="http://schemas.microsoft.com/office/drawing/2014/main" id="{1DD84DBB-0139-911B-FD88-1DB002E9FD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1292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A1CCFC7-38F1-6101-3AA2-0F2A6F7DBE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0546" y="0"/>
            <a:ext cx="4251454" cy="6858000"/>
          </a:xfrm>
          <a:prstGeom prst="rect">
            <a:avLst/>
          </a:prstGeom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761609C9-AFC8-901F-89B6-4D9EED4775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4140" y="2529882"/>
            <a:ext cx="314325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9088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C063175DF504CA88AF12C082CE016" ma:contentTypeVersion="13" ma:contentTypeDescription="Create a new document." ma:contentTypeScope="" ma:versionID="64f03cd6e5b92c2f5bd7bebabcbc328d">
  <xsd:schema xmlns:xsd="http://www.w3.org/2001/XMLSchema" xmlns:xs="http://www.w3.org/2001/XMLSchema" xmlns:p="http://schemas.microsoft.com/office/2006/metadata/properties" xmlns:ns2="7ab12f3f-b477-4c7f-9cbe-aef27c735382" xmlns:ns3="5131ba02-836f-4279-86cc-66acb1037933" targetNamespace="http://schemas.microsoft.com/office/2006/metadata/properties" ma:root="true" ma:fieldsID="e96677c5e04fda60252d3329f8b1b617" ns2:_="" ns3:_="">
    <xsd:import namespace="7ab12f3f-b477-4c7f-9cbe-aef27c735382"/>
    <xsd:import namespace="5131ba02-836f-4279-86cc-66acb10379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b12f3f-b477-4c7f-9cbe-aef27c7353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0b8bac6c-3eee-4b58-a120-65eda34c00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31ba02-836f-4279-86cc-66acb1037933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8380f19-97b3-413f-b378-67e6821b60bd}" ma:internalName="TaxCatchAll" ma:showField="CatchAllData" ma:web="5131ba02-836f-4279-86cc-66acb10379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131ba02-836f-4279-86cc-66acb1037933" xsi:nil="true"/>
    <lcf76f155ced4ddcb4097134ff3c332f xmlns="7ab12f3f-b477-4c7f-9cbe-aef27c73538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F7990DE-B0C2-4B22-8D32-DBB8406216E3}"/>
</file>

<file path=customXml/itemProps2.xml><?xml version="1.0" encoding="utf-8"?>
<ds:datastoreItem xmlns:ds="http://schemas.openxmlformats.org/officeDocument/2006/customXml" ds:itemID="{B604EF93-9ABE-49BE-917E-29D0613DB974}"/>
</file>

<file path=customXml/itemProps3.xml><?xml version="1.0" encoding="utf-8"?>
<ds:datastoreItem xmlns:ds="http://schemas.openxmlformats.org/officeDocument/2006/customXml" ds:itemID="{2B402A9D-3AB1-4C27-AC46-2A27EE1D8B4A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Ray Kelly</dc:creator>
  <cp:lastModifiedBy>Ray Kelly</cp:lastModifiedBy>
  <cp:revision>1</cp:revision>
  <dcterms:created xsi:type="dcterms:W3CDTF">2026-05-23T12:08:50Z</dcterms:created>
  <dcterms:modified xsi:type="dcterms:W3CDTF">2026-05-23T12:10:01Z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0x010100EB2C063175DF504CA88AF12C082CE016</vt:lpwstr>
  </property>
</Properties>
</file>