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FBF2F-BF4C-4866-BE92-759A8A7BCF64}" v="16" dt="2026-05-02T06:30:49.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Kelly" userId="fe8bf2b6eea63579" providerId="LiveId" clId="{B98B9D12-8AEB-4359-BED4-D52F3681A5A0}"/>
    <pc:docChg chg="undo custSel addSld delSld modSld sldOrd">
      <pc:chgData name="Ray Kelly" userId="fe8bf2b6eea63579" providerId="LiveId" clId="{B98B9D12-8AEB-4359-BED4-D52F3681A5A0}" dt="2026-05-03T05:50:55.562" v="12861" actId="113"/>
      <pc:docMkLst>
        <pc:docMk/>
      </pc:docMkLst>
      <pc:sldChg chg="modSp mod">
        <pc:chgData name="Ray Kelly" userId="fe8bf2b6eea63579" providerId="LiveId" clId="{B98B9D12-8AEB-4359-BED4-D52F3681A5A0}" dt="2026-04-28T10:55:55.851" v="67" actId="20577"/>
        <pc:sldMkLst>
          <pc:docMk/>
          <pc:sldMk cId="391204336" sldId="256"/>
        </pc:sldMkLst>
        <pc:spChg chg="mod">
          <ac:chgData name="Ray Kelly" userId="fe8bf2b6eea63579" providerId="LiveId" clId="{B98B9D12-8AEB-4359-BED4-D52F3681A5A0}" dt="2026-04-28T10:55:17.338" v="21" actId="20577"/>
          <ac:spMkLst>
            <pc:docMk/>
            <pc:sldMk cId="391204336" sldId="256"/>
            <ac:spMk id="2" creationId="{E368EBEC-80E6-ED57-F7F9-97ED60BE3351}"/>
          </ac:spMkLst>
        </pc:spChg>
        <pc:spChg chg="mod">
          <ac:chgData name="Ray Kelly" userId="fe8bf2b6eea63579" providerId="LiveId" clId="{B98B9D12-8AEB-4359-BED4-D52F3681A5A0}" dt="2026-04-28T10:55:55.851" v="67" actId="20577"/>
          <ac:spMkLst>
            <pc:docMk/>
            <pc:sldMk cId="391204336" sldId="256"/>
            <ac:spMk id="3" creationId="{76B9ABE8-6D94-1F4F-C690-13D86EE7D5D2}"/>
          </ac:spMkLst>
        </pc:spChg>
      </pc:sldChg>
      <pc:sldChg chg="modSp new mod">
        <pc:chgData name="Ray Kelly" userId="fe8bf2b6eea63579" providerId="LiveId" clId="{B98B9D12-8AEB-4359-BED4-D52F3681A5A0}" dt="2026-05-02T16:00:54.798" v="11901" actId="20577"/>
        <pc:sldMkLst>
          <pc:docMk/>
          <pc:sldMk cId="2958627055" sldId="257"/>
        </pc:sldMkLst>
        <pc:spChg chg="mod">
          <ac:chgData name="Ray Kelly" userId="fe8bf2b6eea63579" providerId="LiveId" clId="{B98B9D12-8AEB-4359-BED4-D52F3681A5A0}" dt="2026-04-28T10:57:59.782" v="79" actId="255"/>
          <ac:spMkLst>
            <pc:docMk/>
            <pc:sldMk cId="2958627055" sldId="257"/>
            <ac:spMk id="2" creationId="{D7BC6153-63F2-988D-AF6F-7DE552BA24E0}"/>
          </ac:spMkLst>
        </pc:spChg>
        <pc:spChg chg="mod">
          <ac:chgData name="Ray Kelly" userId="fe8bf2b6eea63579" providerId="LiveId" clId="{B98B9D12-8AEB-4359-BED4-D52F3681A5A0}" dt="2026-05-02T16:00:54.798" v="11901" actId="20577"/>
          <ac:spMkLst>
            <pc:docMk/>
            <pc:sldMk cId="2958627055" sldId="257"/>
            <ac:spMk id="3" creationId="{319B6482-E644-69EC-50E6-3E00DD95974F}"/>
          </ac:spMkLst>
        </pc:spChg>
      </pc:sldChg>
      <pc:sldChg chg="modSp add mod">
        <pc:chgData name="Ray Kelly" userId="fe8bf2b6eea63579" providerId="LiveId" clId="{B98B9D12-8AEB-4359-BED4-D52F3681A5A0}" dt="2026-05-03T05:14:59.291" v="12328" actId="20577"/>
        <pc:sldMkLst>
          <pc:docMk/>
          <pc:sldMk cId="900820344" sldId="258"/>
        </pc:sldMkLst>
        <pc:spChg chg="mod">
          <ac:chgData name="Ray Kelly" userId="fe8bf2b6eea63579" providerId="LiveId" clId="{B98B9D12-8AEB-4359-BED4-D52F3681A5A0}" dt="2026-05-03T05:14:59.291" v="12328" actId="20577"/>
          <ac:spMkLst>
            <pc:docMk/>
            <pc:sldMk cId="900820344" sldId="258"/>
            <ac:spMk id="3" creationId="{4EEF01CD-5BC9-1DE5-30C4-780B75747D49}"/>
          </ac:spMkLst>
        </pc:spChg>
      </pc:sldChg>
      <pc:sldChg chg="addSp modSp new add del">
        <pc:chgData name="Ray Kelly" userId="fe8bf2b6eea63579" providerId="LiveId" clId="{B98B9D12-8AEB-4359-BED4-D52F3681A5A0}" dt="2026-05-02T06:28:25.683" v="9894" actId="47"/>
        <pc:sldMkLst>
          <pc:docMk/>
          <pc:sldMk cId="3420975970" sldId="259"/>
        </pc:sldMkLst>
      </pc:sldChg>
      <pc:sldChg chg="addSp modSp new add del mod">
        <pc:chgData name="Ray Kelly" userId="fe8bf2b6eea63579" providerId="LiveId" clId="{B98B9D12-8AEB-4359-BED4-D52F3681A5A0}" dt="2026-05-02T06:28:25.683" v="9894" actId="47"/>
        <pc:sldMkLst>
          <pc:docMk/>
          <pc:sldMk cId="1791894217" sldId="260"/>
        </pc:sldMkLst>
      </pc:sldChg>
      <pc:sldChg chg="modSp add mod ord">
        <pc:chgData name="Ray Kelly" userId="fe8bf2b6eea63579" providerId="LiveId" clId="{B98B9D12-8AEB-4359-BED4-D52F3681A5A0}" dt="2026-05-03T05:26:27.270" v="12388" actId="20577"/>
        <pc:sldMkLst>
          <pc:docMk/>
          <pc:sldMk cId="1631557196" sldId="261"/>
        </pc:sldMkLst>
        <pc:spChg chg="mod">
          <ac:chgData name="Ray Kelly" userId="fe8bf2b6eea63579" providerId="LiveId" clId="{B98B9D12-8AEB-4359-BED4-D52F3681A5A0}" dt="2026-05-03T05:26:27.270" v="12388" actId="20577"/>
          <ac:spMkLst>
            <pc:docMk/>
            <pc:sldMk cId="1631557196" sldId="261"/>
            <ac:spMk id="3" creationId="{0BF8BCFB-F14B-535B-5D25-C9C89DFA1C56}"/>
          </ac:spMkLst>
        </pc:spChg>
      </pc:sldChg>
      <pc:sldChg chg="modSp add mod">
        <pc:chgData name="Ray Kelly" userId="fe8bf2b6eea63579" providerId="LiveId" clId="{B98B9D12-8AEB-4359-BED4-D52F3681A5A0}" dt="2026-05-03T05:29:03.281" v="12407" actId="20577"/>
        <pc:sldMkLst>
          <pc:docMk/>
          <pc:sldMk cId="2383813718" sldId="262"/>
        </pc:sldMkLst>
        <pc:spChg chg="mod">
          <ac:chgData name="Ray Kelly" userId="fe8bf2b6eea63579" providerId="LiveId" clId="{B98B9D12-8AEB-4359-BED4-D52F3681A5A0}" dt="2026-05-03T05:29:03.281" v="12407" actId="20577"/>
          <ac:spMkLst>
            <pc:docMk/>
            <pc:sldMk cId="2383813718" sldId="262"/>
            <ac:spMk id="3" creationId="{CAED012C-0B6B-3D99-8EC1-BDDDAAF2151F}"/>
          </ac:spMkLst>
        </pc:spChg>
      </pc:sldChg>
      <pc:sldChg chg="modSp add mod">
        <pc:chgData name="Ray Kelly" userId="fe8bf2b6eea63579" providerId="LiveId" clId="{B98B9D12-8AEB-4359-BED4-D52F3681A5A0}" dt="2026-05-03T05:32:14.618" v="12408" actId="20577"/>
        <pc:sldMkLst>
          <pc:docMk/>
          <pc:sldMk cId="1310462881" sldId="263"/>
        </pc:sldMkLst>
        <pc:spChg chg="mod">
          <ac:chgData name="Ray Kelly" userId="fe8bf2b6eea63579" providerId="LiveId" clId="{B98B9D12-8AEB-4359-BED4-D52F3681A5A0}" dt="2026-05-03T05:32:14.618" v="12408" actId="20577"/>
          <ac:spMkLst>
            <pc:docMk/>
            <pc:sldMk cId="1310462881" sldId="263"/>
            <ac:spMk id="3" creationId="{58066447-0647-EF6C-D40C-9920C2BAB176}"/>
          </ac:spMkLst>
        </pc:spChg>
      </pc:sldChg>
      <pc:sldChg chg="modSp add mod">
        <pc:chgData name="Ray Kelly" userId="fe8bf2b6eea63579" providerId="LiveId" clId="{B98B9D12-8AEB-4359-BED4-D52F3681A5A0}" dt="2026-05-03T05:34:29.567" v="12417" actId="20577"/>
        <pc:sldMkLst>
          <pc:docMk/>
          <pc:sldMk cId="2113229196" sldId="264"/>
        </pc:sldMkLst>
        <pc:spChg chg="mod">
          <ac:chgData name="Ray Kelly" userId="fe8bf2b6eea63579" providerId="LiveId" clId="{B98B9D12-8AEB-4359-BED4-D52F3681A5A0}" dt="2026-05-03T05:34:29.567" v="12417" actId="20577"/>
          <ac:spMkLst>
            <pc:docMk/>
            <pc:sldMk cId="2113229196" sldId="264"/>
            <ac:spMk id="3" creationId="{F11D9A10-7219-5DE4-30EA-9E7293FF673B}"/>
          </ac:spMkLst>
        </pc:spChg>
      </pc:sldChg>
      <pc:sldChg chg="modSp add del mod">
        <pc:chgData name="Ray Kelly" userId="fe8bf2b6eea63579" providerId="LiveId" clId="{B98B9D12-8AEB-4359-BED4-D52F3681A5A0}" dt="2026-05-02T06:28:39.848" v="9896" actId="47"/>
        <pc:sldMkLst>
          <pc:docMk/>
          <pc:sldMk cId="424278340" sldId="265"/>
        </pc:sldMkLst>
        <pc:spChg chg="mod">
          <ac:chgData name="Ray Kelly" userId="fe8bf2b6eea63579" providerId="LiveId" clId="{B98B9D12-8AEB-4359-BED4-D52F3681A5A0}" dt="2026-05-02T06:28:29.982" v="9895" actId="20577"/>
          <ac:spMkLst>
            <pc:docMk/>
            <pc:sldMk cId="424278340" sldId="265"/>
            <ac:spMk id="3" creationId="{174805DB-1FC2-342C-26BE-A915B519CBA0}"/>
          </ac:spMkLst>
        </pc:spChg>
      </pc:sldChg>
      <pc:sldChg chg="addSp delSp modSp new del mod setBg">
        <pc:chgData name="Ray Kelly" userId="fe8bf2b6eea63579" providerId="LiveId" clId="{B98B9D12-8AEB-4359-BED4-D52F3681A5A0}" dt="2026-05-02T06:28:24.193" v="9893" actId="680"/>
        <pc:sldMkLst>
          <pc:docMk/>
          <pc:sldMk cId="2028769229" sldId="266"/>
        </pc:sldMkLst>
        <pc:spChg chg="add">
          <ac:chgData name="Ray Kelly" userId="fe8bf2b6eea63579" providerId="LiveId" clId="{B98B9D12-8AEB-4359-BED4-D52F3681A5A0}" dt="2026-05-02T06:08:40.885" v="9867"/>
          <ac:spMkLst>
            <pc:docMk/>
            <pc:sldMk cId="2028769229" sldId="266"/>
            <ac:spMk id="2" creationId="{FA83FB30-0316-B00D-48FF-706153E7ED80}"/>
          </ac:spMkLst>
        </pc:spChg>
        <pc:spChg chg="add">
          <ac:chgData name="Ray Kelly" userId="fe8bf2b6eea63579" providerId="LiveId" clId="{B98B9D12-8AEB-4359-BED4-D52F3681A5A0}" dt="2026-05-02T06:10:41.658" v="9872"/>
          <ac:spMkLst>
            <pc:docMk/>
            <pc:sldMk cId="2028769229" sldId="266"/>
            <ac:spMk id="5" creationId="{DFDF8BD1-7542-AECA-B7B7-E3D77083FFD7}"/>
          </ac:spMkLst>
        </pc:spChg>
        <pc:spChg chg="add del">
          <ac:chgData name="Ray Kelly" userId="fe8bf2b6eea63579" providerId="LiveId" clId="{B98B9D12-8AEB-4359-BED4-D52F3681A5A0}" dt="2026-05-02T06:11:33.393" v="9877" actId="26606"/>
          <ac:spMkLst>
            <pc:docMk/>
            <pc:sldMk cId="2028769229" sldId="266"/>
            <ac:spMk id="12" creationId="{42A4FC2C-047E-45A5-965D-8E1E3BF09BC6}"/>
          </ac:spMkLst>
        </pc:spChg>
        <pc:picChg chg="add del mod">
          <ac:chgData name="Ray Kelly" userId="fe8bf2b6eea63579" providerId="LiveId" clId="{B98B9D12-8AEB-4359-BED4-D52F3681A5A0}" dt="2026-05-02T06:28:21.184" v="9892" actId="22"/>
          <ac:picMkLst>
            <pc:docMk/>
            <pc:sldMk cId="2028769229" sldId="266"/>
            <ac:picMk id="4" creationId="{928AF7D3-E0D9-D4ED-8065-A6E4D9FA2CF0}"/>
          </ac:picMkLst>
        </pc:picChg>
        <pc:picChg chg="add del mod">
          <ac:chgData name="Ray Kelly" userId="fe8bf2b6eea63579" providerId="LiveId" clId="{B98B9D12-8AEB-4359-BED4-D52F3681A5A0}" dt="2026-05-02T06:28:16.079" v="9888" actId="22"/>
          <ac:picMkLst>
            <pc:docMk/>
            <pc:sldMk cId="2028769229" sldId="266"/>
            <ac:picMk id="7" creationId="{97878F3A-8433-09DE-0A4D-F339A38F9776}"/>
          </ac:picMkLst>
        </pc:picChg>
        <pc:picChg chg="add del">
          <ac:chgData name="Ray Kelly" userId="fe8bf2b6eea63579" providerId="LiveId" clId="{B98B9D12-8AEB-4359-BED4-D52F3681A5A0}" dt="2026-05-02T06:28:04.519" v="9883" actId="478"/>
          <ac:picMkLst>
            <pc:docMk/>
            <pc:sldMk cId="2028769229" sldId="266"/>
            <ac:picMk id="1030" creationId="{5C2B5D22-0D21-0D2B-3D18-1967B4198CF2}"/>
          </ac:picMkLst>
        </pc:picChg>
        <pc:picChg chg="add">
          <ac:chgData name="Ray Kelly" userId="fe8bf2b6eea63579" providerId="LiveId" clId="{B98B9D12-8AEB-4359-BED4-D52F3681A5A0}" dt="2026-05-02T06:24:14.491" v="9882"/>
          <ac:picMkLst>
            <pc:docMk/>
            <pc:sldMk cId="2028769229" sldId="266"/>
            <ac:picMk id="1032" creationId="{3E767884-D762-B5F0-DE54-C127FF412BB2}"/>
          </ac:picMkLst>
        </pc:picChg>
      </pc:sldChg>
      <pc:sldChg chg="addSp delSp modSp new add del mod ord">
        <pc:chgData name="Ray Kelly" userId="fe8bf2b6eea63579" providerId="LiveId" clId="{B98B9D12-8AEB-4359-BED4-D52F3681A5A0}" dt="2026-05-02T06:30:49.607" v="9898"/>
        <pc:sldMkLst>
          <pc:docMk/>
          <pc:sldMk cId="3217018676" sldId="266"/>
        </pc:sldMkLst>
        <pc:picChg chg="add del mod">
          <ac:chgData name="Ray Kelly" userId="fe8bf2b6eea63579" providerId="LiveId" clId="{B98B9D12-8AEB-4359-BED4-D52F3681A5A0}" dt="2026-05-02T06:30:47.457" v="9897" actId="478"/>
          <ac:picMkLst>
            <pc:docMk/>
            <pc:sldMk cId="3217018676" sldId="266"/>
            <ac:picMk id="3" creationId="{AC2CFA6D-5300-4C79-B151-AFE90DD09E91}"/>
          </ac:picMkLst>
        </pc:picChg>
        <pc:picChg chg="add">
          <ac:chgData name="Ray Kelly" userId="fe8bf2b6eea63579" providerId="LiveId" clId="{B98B9D12-8AEB-4359-BED4-D52F3681A5A0}" dt="2026-05-02T06:30:49.607" v="9898"/>
          <ac:picMkLst>
            <pc:docMk/>
            <pc:sldMk cId="3217018676" sldId="266"/>
            <ac:picMk id="2050" creationId="{D694AC32-2140-7665-22EA-52130B162D62}"/>
          </ac:picMkLst>
        </pc:picChg>
      </pc:sldChg>
      <pc:sldChg chg="modSp add mod">
        <pc:chgData name="Ray Kelly" userId="fe8bf2b6eea63579" providerId="LiveId" clId="{B98B9D12-8AEB-4359-BED4-D52F3681A5A0}" dt="2026-05-03T05:37:17.232" v="12507" actId="27636"/>
        <pc:sldMkLst>
          <pc:docMk/>
          <pc:sldMk cId="590490189" sldId="267"/>
        </pc:sldMkLst>
        <pc:spChg chg="mod">
          <ac:chgData name="Ray Kelly" userId="fe8bf2b6eea63579" providerId="LiveId" clId="{B98B9D12-8AEB-4359-BED4-D52F3681A5A0}" dt="2026-05-03T05:37:17.232" v="12507" actId="27636"/>
          <ac:spMkLst>
            <pc:docMk/>
            <pc:sldMk cId="590490189" sldId="267"/>
            <ac:spMk id="3" creationId="{58B30CB8-F9FA-ACAB-D42C-4832987ADCF5}"/>
          </ac:spMkLst>
        </pc:spChg>
      </pc:sldChg>
      <pc:sldChg chg="new del">
        <pc:chgData name="Ray Kelly" userId="fe8bf2b6eea63579" providerId="LiveId" clId="{B98B9D12-8AEB-4359-BED4-D52F3681A5A0}" dt="2026-05-02T05:39:34.904" v="9460" actId="680"/>
        <pc:sldMkLst>
          <pc:docMk/>
          <pc:sldMk cId="1710607318" sldId="267"/>
        </pc:sldMkLst>
      </pc:sldChg>
      <pc:sldChg chg="delSp add del mod">
        <pc:chgData name="Ray Kelly" userId="fe8bf2b6eea63579" providerId="LiveId" clId="{B98B9D12-8AEB-4359-BED4-D52F3681A5A0}" dt="2026-05-02T05:04:35.056" v="9161" actId="47"/>
        <pc:sldMkLst>
          <pc:docMk/>
          <pc:sldMk cId="2342485114" sldId="267"/>
        </pc:sldMkLst>
        <pc:picChg chg="del">
          <ac:chgData name="Ray Kelly" userId="fe8bf2b6eea63579" providerId="LiveId" clId="{B98B9D12-8AEB-4359-BED4-D52F3681A5A0}" dt="2026-05-02T05:01:48.491" v="9160" actId="478"/>
          <ac:picMkLst>
            <pc:docMk/>
            <pc:sldMk cId="2342485114" sldId="267"/>
            <ac:picMk id="3" creationId="{FBF20704-0BDC-F9E9-46E2-7F77D4E96410}"/>
          </ac:picMkLst>
        </pc:picChg>
      </pc:sldChg>
      <pc:sldChg chg="addSp delSp modSp add del mod">
        <pc:chgData name="Ray Kelly" userId="fe8bf2b6eea63579" providerId="LiveId" clId="{B98B9D12-8AEB-4359-BED4-D52F3681A5A0}" dt="2026-05-02T05:21:23.493" v="9454" actId="47"/>
        <pc:sldMkLst>
          <pc:docMk/>
          <pc:sldMk cId="3631563013" sldId="267"/>
        </pc:sldMkLst>
        <pc:spChg chg="del mod">
          <ac:chgData name="Ray Kelly" userId="fe8bf2b6eea63579" providerId="LiveId" clId="{B98B9D12-8AEB-4359-BED4-D52F3681A5A0}" dt="2026-05-02T05:06:13.194" v="9164" actId="1032"/>
          <ac:spMkLst>
            <pc:docMk/>
            <pc:sldMk cId="3631563013" sldId="267"/>
            <ac:spMk id="3" creationId="{F82AA964-9CFF-2F71-DD5A-62FBF384C11A}"/>
          </ac:spMkLst>
        </pc:spChg>
        <pc:spChg chg="add mod">
          <ac:chgData name="Ray Kelly" userId="fe8bf2b6eea63579" providerId="LiveId" clId="{B98B9D12-8AEB-4359-BED4-D52F3681A5A0}" dt="2026-05-02T05:21:05.614" v="9453" actId="20577"/>
          <ac:spMkLst>
            <pc:docMk/>
            <pc:sldMk cId="3631563013" sldId="267"/>
            <ac:spMk id="6" creationId="{8DF3D657-C573-6409-6AF9-E2A49CE4CD62}"/>
          </ac:spMkLst>
        </pc:spChg>
        <pc:spChg chg="add del">
          <ac:chgData name="Ray Kelly" userId="fe8bf2b6eea63579" providerId="LiveId" clId="{B98B9D12-8AEB-4359-BED4-D52F3681A5A0}" dt="2026-05-02T05:15:26.687" v="9253" actId="478"/>
          <ac:spMkLst>
            <pc:docMk/>
            <pc:sldMk cId="3631563013" sldId="267"/>
            <ac:spMk id="7" creationId="{30F4B2EA-84CC-78D0-E3E0-45A189E608C5}"/>
          </ac:spMkLst>
        </pc:spChg>
        <pc:graphicFrameChg chg="add del mod modGraphic">
          <ac:chgData name="Ray Kelly" userId="fe8bf2b6eea63579" providerId="LiveId" clId="{B98B9D12-8AEB-4359-BED4-D52F3681A5A0}" dt="2026-05-02T05:13:26.829" v="9242" actId="478"/>
          <ac:graphicFrameMkLst>
            <pc:docMk/>
            <pc:sldMk cId="3631563013" sldId="267"/>
            <ac:graphicFrameMk id="4" creationId="{4356F3D7-CCDE-8DDE-D590-CD376F1631F3}"/>
          </ac:graphicFrameMkLst>
        </pc:graphicFrameChg>
      </pc:sldChg>
      <pc:sldChg chg="modSp add mod">
        <pc:chgData name="Ray Kelly" userId="fe8bf2b6eea63579" providerId="LiveId" clId="{B98B9D12-8AEB-4359-BED4-D52F3681A5A0}" dt="2026-05-03T05:50:55.562" v="12861" actId="113"/>
        <pc:sldMkLst>
          <pc:docMk/>
          <pc:sldMk cId="3957595882" sldId="268"/>
        </pc:sldMkLst>
        <pc:spChg chg="mod">
          <ac:chgData name="Ray Kelly" userId="fe8bf2b6eea63579" providerId="LiveId" clId="{B98B9D12-8AEB-4359-BED4-D52F3681A5A0}" dt="2026-05-03T05:50:55.562" v="12861" actId="113"/>
          <ac:spMkLst>
            <pc:docMk/>
            <pc:sldMk cId="3957595882" sldId="268"/>
            <ac:spMk id="3" creationId="{55DFCBE5-22D4-B382-B757-F2653D4A07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99C1-CD5E-6483-E1E4-D98792776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E06AA4-8FB2-75AA-C653-9873537818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759304-6843-45BC-CD4E-91E281DE7142}"/>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5" name="Footer Placeholder 4">
            <a:extLst>
              <a:ext uri="{FF2B5EF4-FFF2-40B4-BE49-F238E27FC236}">
                <a16:creationId xmlns:a16="http://schemas.microsoft.com/office/drawing/2014/main" id="{91AFF786-6A54-41C8-67E3-E088210B24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DCF4C-7790-1394-94D7-D79BE9802AB5}"/>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67132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AABCC-F7BC-8E74-BEA1-DBC0BC6A8A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44AAF-30A9-EDF0-9781-4035202A0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30235-AE7A-14E1-3C62-5B552A851196}"/>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5" name="Footer Placeholder 4">
            <a:extLst>
              <a:ext uri="{FF2B5EF4-FFF2-40B4-BE49-F238E27FC236}">
                <a16:creationId xmlns:a16="http://schemas.microsoft.com/office/drawing/2014/main" id="{10D15F33-C1BD-DDDF-78FA-6169B473E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2563E2-11AE-ACE3-8D54-EE1102E65F6C}"/>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92343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3F2E8-410E-7D42-1BCD-BF165DADF6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011D0D-2116-D430-316D-5225ED8C9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73816-041F-9537-7E91-0D31BF2AA23A}"/>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5" name="Footer Placeholder 4">
            <a:extLst>
              <a:ext uri="{FF2B5EF4-FFF2-40B4-BE49-F238E27FC236}">
                <a16:creationId xmlns:a16="http://schemas.microsoft.com/office/drawing/2014/main" id="{AAF7AB59-F9C2-473A-7487-959330BD7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DD1B6E-847D-ABF9-769E-FBAB9B05907E}"/>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95224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CE88-E07A-F568-E308-58C3BE632B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3D3BA8-4FA8-077A-9D56-B2087711DA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D84E2-6E49-3B17-DB4F-2D27307845EA}"/>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5" name="Footer Placeholder 4">
            <a:extLst>
              <a:ext uri="{FF2B5EF4-FFF2-40B4-BE49-F238E27FC236}">
                <a16:creationId xmlns:a16="http://schemas.microsoft.com/office/drawing/2014/main" id="{319114ED-4F84-09D1-4C35-6D191F3060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FC7C9-5FF2-2120-8108-E1CB42F75AF1}"/>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40698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71E9-713C-EAEE-83FD-531B55710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D15890-912F-B9B0-F1EF-0457DF2E52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3D5D9-735F-1EF1-A3B2-25379D243330}"/>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5" name="Footer Placeholder 4">
            <a:extLst>
              <a:ext uri="{FF2B5EF4-FFF2-40B4-BE49-F238E27FC236}">
                <a16:creationId xmlns:a16="http://schemas.microsoft.com/office/drawing/2014/main" id="{BC3D08CE-B28A-C4D4-BB4B-18E638D596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31376E-417C-7F37-09F0-77067B6F9C67}"/>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99883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DD1B-057B-D8E3-3AC5-C2A9CE623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64CB5-DACC-584C-36D0-D69C19F6F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597240-CE4D-825E-9570-0CC560133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6EB5E-1F3F-F99D-B186-44F3B0711AF6}"/>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6" name="Footer Placeholder 5">
            <a:extLst>
              <a:ext uri="{FF2B5EF4-FFF2-40B4-BE49-F238E27FC236}">
                <a16:creationId xmlns:a16="http://schemas.microsoft.com/office/drawing/2014/main" id="{77F5B233-3434-0FB4-9645-88C8961B2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B39C4-8D73-D287-1AA7-FDA31136FBE2}"/>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47304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6F61-58FF-B33B-DB41-67CEB85578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CEC5F4-D8B1-D35A-37ED-16533421C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6D552-02A9-48DF-B88C-10DD69BB64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2537B0-82BD-32A0-50E8-B9734D75CF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45163-84FF-F7F2-6193-FCC5D20DF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406A1C-7A0A-1699-16F0-8BCB376B8FCC}"/>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8" name="Footer Placeholder 7">
            <a:extLst>
              <a:ext uri="{FF2B5EF4-FFF2-40B4-BE49-F238E27FC236}">
                <a16:creationId xmlns:a16="http://schemas.microsoft.com/office/drawing/2014/main" id="{8EA86679-D570-E9D5-5EA1-57F912FBA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7830EA-0431-C15A-23EB-67471EA48190}"/>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36383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BAD8-575D-A8B2-C69F-EA9EC2F6D3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8DB193-844D-B6E0-E34D-B4E731480675}"/>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4" name="Footer Placeholder 3">
            <a:extLst>
              <a:ext uri="{FF2B5EF4-FFF2-40B4-BE49-F238E27FC236}">
                <a16:creationId xmlns:a16="http://schemas.microsoft.com/office/drawing/2014/main" id="{1C2B03F2-1A3E-0325-2A3F-B9C7284737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F2C9FA-B36F-3152-B779-F09A020E9230}"/>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9707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554CC-FD97-4E4E-772B-A4170698F355}"/>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3" name="Footer Placeholder 2">
            <a:extLst>
              <a:ext uri="{FF2B5EF4-FFF2-40B4-BE49-F238E27FC236}">
                <a16:creationId xmlns:a16="http://schemas.microsoft.com/office/drawing/2014/main" id="{D459B013-037F-2DB8-4FEB-6B2B7CB02F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20B3D6-D82E-C832-893D-07910582D688}"/>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4607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2413-CCA0-C305-05D1-AB8479F63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DFA8F8-730B-673F-AF6E-6D2D26382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B302E7-2199-BEB1-91B9-0074923D5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5D6E0-9AE6-F813-69D6-F92C7088EBFF}"/>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6" name="Footer Placeholder 5">
            <a:extLst>
              <a:ext uri="{FF2B5EF4-FFF2-40B4-BE49-F238E27FC236}">
                <a16:creationId xmlns:a16="http://schemas.microsoft.com/office/drawing/2014/main" id="{C90E2281-26AA-5C5E-1B55-E3F1E8978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5A8A0B-B281-BC2A-95C1-D233F5AF8690}"/>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76376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2EFD-8C5F-68CA-B8E0-375934BC3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A46FCF-F6B7-5896-C443-DAB584D09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CEC11B-2716-3CC0-1CBB-B93D1E00E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44BB2-2024-5201-315B-A8CA00248F8F}"/>
              </a:ext>
            </a:extLst>
          </p:cNvPr>
          <p:cNvSpPr>
            <a:spLocks noGrp="1"/>
          </p:cNvSpPr>
          <p:nvPr>
            <p:ph type="dt" sz="half" idx="10"/>
          </p:nvPr>
        </p:nvSpPr>
        <p:spPr/>
        <p:txBody>
          <a:bodyPr/>
          <a:lstStyle/>
          <a:p>
            <a:fld id="{2DD50A7D-B445-4426-80C9-68E4C64CC86B}" type="datetimeFigureOut">
              <a:rPr lang="en-GB" smtClean="0"/>
              <a:t>01/05/2026</a:t>
            </a:fld>
            <a:endParaRPr lang="en-GB"/>
          </a:p>
        </p:txBody>
      </p:sp>
      <p:sp>
        <p:nvSpPr>
          <p:cNvPr id="6" name="Footer Placeholder 5">
            <a:extLst>
              <a:ext uri="{FF2B5EF4-FFF2-40B4-BE49-F238E27FC236}">
                <a16:creationId xmlns:a16="http://schemas.microsoft.com/office/drawing/2014/main" id="{D7951D88-8C87-902F-B67B-3D98B93270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937910-7447-A46B-5E83-34E3DD4CA3D1}"/>
              </a:ext>
            </a:extLst>
          </p:cNvPr>
          <p:cNvSpPr>
            <a:spLocks noGrp="1"/>
          </p:cNvSpPr>
          <p:nvPr>
            <p:ph type="sldNum" sz="quarter" idx="12"/>
          </p:nvPr>
        </p:nvSpPr>
        <p:spPr/>
        <p:txBody>
          <a:bodyPr/>
          <a:lstStyle/>
          <a:p>
            <a:fld id="{7630F03B-7820-4832-A963-6EABB1CAB240}" type="slidenum">
              <a:rPr lang="en-GB" smtClean="0"/>
              <a:t>‹#›</a:t>
            </a:fld>
            <a:endParaRPr lang="en-GB"/>
          </a:p>
        </p:txBody>
      </p:sp>
    </p:spTree>
    <p:extLst>
      <p:ext uri="{BB962C8B-B14F-4D97-AF65-F5344CB8AC3E}">
        <p14:creationId xmlns:p14="http://schemas.microsoft.com/office/powerpoint/2010/main" val="264048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E7D38-FC97-54F1-C141-F5584B812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BEBF4-1FC2-FEA8-0EB6-0D593183A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B18DD-4A90-36E6-BC39-4665476FE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D50A7D-B445-4426-80C9-68E4C64CC86B}" type="datetimeFigureOut">
              <a:rPr lang="en-GB" smtClean="0"/>
              <a:t>01/05/2026</a:t>
            </a:fld>
            <a:endParaRPr lang="en-GB"/>
          </a:p>
        </p:txBody>
      </p:sp>
      <p:sp>
        <p:nvSpPr>
          <p:cNvPr id="5" name="Footer Placeholder 4">
            <a:extLst>
              <a:ext uri="{FF2B5EF4-FFF2-40B4-BE49-F238E27FC236}">
                <a16:creationId xmlns:a16="http://schemas.microsoft.com/office/drawing/2014/main" id="{29F65130-02F3-82CD-95A5-0DF0E54AA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0D07822-D0CB-00F1-FD06-96241725A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30F03B-7820-4832-A963-6EABB1CAB240}" type="slidenum">
              <a:rPr lang="en-GB" smtClean="0"/>
              <a:t>‹#›</a:t>
            </a:fld>
            <a:endParaRPr lang="en-GB"/>
          </a:p>
        </p:txBody>
      </p:sp>
    </p:spTree>
    <p:extLst>
      <p:ext uri="{BB962C8B-B14F-4D97-AF65-F5344CB8AC3E}">
        <p14:creationId xmlns:p14="http://schemas.microsoft.com/office/powerpoint/2010/main" val="227055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EBEC-80E6-ED57-F7F9-97ED60BE3351}"/>
              </a:ext>
            </a:extLst>
          </p:cNvPr>
          <p:cNvSpPr>
            <a:spLocks noGrp="1"/>
          </p:cNvSpPr>
          <p:nvPr>
            <p:ph type="ctrTitle"/>
          </p:nvPr>
        </p:nvSpPr>
        <p:spPr/>
        <p:txBody>
          <a:bodyPr/>
          <a:lstStyle/>
          <a:p>
            <a:r>
              <a:rPr lang="en-GB" dirty="0"/>
              <a:t>The Feasts of the Lord</a:t>
            </a:r>
          </a:p>
        </p:txBody>
      </p:sp>
      <p:sp>
        <p:nvSpPr>
          <p:cNvPr id="3" name="Subtitle 2">
            <a:extLst>
              <a:ext uri="{FF2B5EF4-FFF2-40B4-BE49-F238E27FC236}">
                <a16:creationId xmlns:a16="http://schemas.microsoft.com/office/drawing/2014/main" id="{76B9ABE8-6D94-1F4F-C690-13D86EE7D5D2}"/>
              </a:ext>
            </a:extLst>
          </p:cNvPr>
          <p:cNvSpPr>
            <a:spLocks noGrp="1"/>
          </p:cNvSpPr>
          <p:nvPr>
            <p:ph type="subTitle" idx="1"/>
          </p:nvPr>
        </p:nvSpPr>
        <p:spPr/>
        <p:txBody>
          <a:bodyPr/>
          <a:lstStyle/>
          <a:p>
            <a:r>
              <a:rPr lang="en-GB" dirty="0"/>
              <a:t>Pentecost – The Feast of Weeks or Shavuot</a:t>
            </a:r>
          </a:p>
        </p:txBody>
      </p:sp>
    </p:spTree>
    <p:extLst>
      <p:ext uri="{BB962C8B-B14F-4D97-AF65-F5344CB8AC3E}">
        <p14:creationId xmlns:p14="http://schemas.microsoft.com/office/powerpoint/2010/main" val="39120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333A0-86E6-A2A2-302D-B42E0BA8F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BB64C-E61F-63E7-E646-C53AF230055B}"/>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F11D9A10-7219-5DE4-30EA-9E7293FF673B}"/>
              </a:ext>
            </a:extLst>
          </p:cNvPr>
          <p:cNvSpPr>
            <a:spLocks noGrp="1"/>
          </p:cNvSpPr>
          <p:nvPr>
            <p:ph idx="1"/>
          </p:nvPr>
        </p:nvSpPr>
        <p:spPr>
          <a:xfrm>
            <a:off x="838200" y="1199535"/>
            <a:ext cx="10515600" cy="5658465"/>
          </a:xfrm>
        </p:spPr>
        <p:txBody>
          <a:bodyPr>
            <a:normAutofit fontScale="70000" lnSpcReduction="20000"/>
          </a:bodyPr>
          <a:lstStyle/>
          <a:p>
            <a:r>
              <a:rPr lang="en-GB" dirty="0"/>
              <a:t>All of these things were a constant confirmation of God’s covenant with His people, that He would provide for them in the Land of Promise if they would seek to obey His Laws.</a:t>
            </a:r>
          </a:p>
          <a:p>
            <a:r>
              <a:rPr lang="en-GB" dirty="0"/>
              <a:t>In Exodus 19 and verse 6 God expresses his desire and intention that His people with be a Kingdom of Priests and a Holy Nation.</a:t>
            </a:r>
          </a:p>
          <a:p>
            <a:r>
              <a:rPr lang="en-GB" dirty="0"/>
              <a:t>However, in their own power and in their sinful nature they are not able to be such a people – the Law revealed that they were unable to walk free from sin.</a:t>
            </a:r>
          </a:p>
          <a:p>
            <a:r>
              <a:rPr lang="en-GB" dirty="0"/>
              <a:t>In Exodus 32 v 25 – 28 we read that the Law set a standard and as a result of the imperfect hearts of the people, 3000 died.</a:t>
            </a:r>
          </a:p>
          <a:p>
            <a:r>
              <a:rPr lang="en-GB" dirty="0"/>
              <a:t>What was needed was a New Covenant, one that would change the hearts of people, a covenant that was later promised in Jeremiah 31 v 31 and following, where God would change the hearts of the people towards Him.</a:t>
            </a:r>
          </a:p>
          <a:p>
            <a:r>
              <a:rPr lang="en-GB" dirty="0"/>
              <a:t>This transition from the conditional covenant of the Law to the covenant of the changed heart seems to have been fulfilled at the feast of Pentecost described in Acts 2.</a:t>
            </a:r>
          </a:p>
          <a:p>
            <a:r>
              <a:rPr lang="en-GB" dirty="0"/>
              <a:t>On this day, in contradistinction with the first Shavuot where 3000 died, 3000 souls found new life in Christ and were empowered by the Holy Spirit – the church was born.</a:t>
            </a:r>
          </a:p>
          <a:p>
            <a:r>
              <a:rPr lang="en-GB" dirty="0"/>
              <a:t>In many ways this was a partial fulfilment of the prophecy of Joel but also of Isaiah 28 v 11.</a:t>
            </a:r>
          </a:p>
          <a:p>
            <a:r>
              <a:rPr lang="en-GB" dirty="0"/>
              <a:t>The turning point from the Law and Israel to the age of the Church – no, God has not finished with Israel – was at Pentecost.</a:t>
            </a:r>
          </a:p>
          <a:p>
            <a:r>
              <a:rPr lang="en-GB" dirty="0"/>
              <a:t>This is why I believe the two loaves represent Jews and Gentiles being drawn together into one body – the fulfilment allowed gentiles and Jews to hear God’s word in their own language</a:t>
            </a:r>
          </a:p>
        </p:txBody>
      </p:sp>
    </p:spTree>
    <p:extLst>
      <p:ext uri="{BB962C8B-B14F-4D97-AF65-F5344CB8AC3E}">
        <p14:creationId xmlns:p14="http://schemas.microsoft.com/office/powerpoint/2010/main" val="211322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15F2-1140-DD1E-A69A-1DA7660D7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C80A4-4B11-E0C7-A45B-A80D0C05918C}"/>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58B30CB8-F9FA-ACAB-D42C-4832987ADCF5}"/>
              </a:ext>
            </a:extLst>
          </p:cNvPr>
          <p:cNvSpPr>
            <a:spLocks noGrp="1"/>
          </p:cNvSpPr>
          <p:nvPr>
            <p:ph idx="1"/>
          </p:nvPr>
        </p:nvSpPr>
        <p:spPr>
          <a:xfrm>
            <a:off x="589935" y="1199535"/>
            <a:ext cx="11326762" cy="5658465"/>
          </a:xfrm>
        </p:spPr>
        <p:txBody>
          <a:bodyPr>
            <a:normAutofit fontScale="70000" lnSpcReduction="20000"/>
          </a:bodyPr>
          <a:lstStyle/>
          <a:p>
            <a:r>
              <a:rPr lang="en-GB" dirty="0"/>
              <a:t>The Pentecost/Shavuot described in Acts 2 was the initial fulfilment of what was promised in the first Shavuot.</a:t>
            </a:r>
          </a:p>
          <a:p>
            <a:r>
              <a:rPr lang="en-GB" dirty="0"/>
              <a:t>I say initial, because the fulfilment continues, as God continues to fill His people with His Holy Spirit to this day.</a:t>
            </a:r>
          </a:p>
          <a:p>
            <a:r>
              <a:rPr lang="en-GB" dirty="0"/>
              <a:t>In both the first and the last Shavuot we have:</a:t>
            </a:r>
          </a:p>
          <a:p>
            <a:pPr lvl="1"/>
            <a:r>
              <a:rPr lang="en-GB" dirty="0"/>
              <a:t>Lots of noise produced supernaturally.</a:t>
            </a:r>
          </a:p>
          <a:p>
            <a:pPr lvl="1"/>
            <a:r>
              <a:rPr lang="en-GB" dirty="0"/>
              <a:t>Fire symbolising both judgement and holiness.</a:t>
            </a:r>
          </a:p>
          <a:p>
            <a:pPr lvl="1"/>
            <a:r>
              <a:rPr lang="en-GB" dirty="0"/>
              <a:t>The presence of all nations (represented in the two loaves in the first one and by the mixed multitude in the last).</a:t>
            </a:r>
          </a:p>
          <a:p>
            <a:r>
              <a:rPr lang="en-GB" dirty="0"/>
              <a:t>However, from the first Shavuot we learn that the Law cannot give life – a teaching we see in the New Testament (2 Corinthians 3 v 6 &amp; Romans 8 v 2). </a:t>
            </a:r>
          </a:p>
          <a:p>
            <a:r>
              <a:rPr lang="en-GB" dirty="0"/>
              <a:t>The Law imposed upon sinful man can produce only death (either of the sinner or a vicarious sacrifice)</a:t>
            </a:r>
          </a:p>
          <a:p>
            <a:r>
              <a:rPr lang="en-GB" dirty="0"/>
              <a:t>What was needed was a New Covenant that would supersede man’s ability to change his own heart.</a:t>
            </a:r>
          </a:p>
          <a:p>
            <a:r>
              <a:rPr lang="en-GB" dirty="0"/>
              <a:t>We see this described in Jermiah 31 v 31 and following – the Law of God written on the human heart rather than on tablets of stone.</a:t>
            </a:r>
          </a:p>
          <a:p>
            <a:r>
              <a:rPr lang="en-GB" dirty="0"/>
              <a:t>It foresees a time when God Himself would dwell in the hearts of His people, changing them forever.</a:t>
            </a:r>
          </a:p>
          <a:p>
            <a:r>
              <a:rPr lang="en-GB" dirty="0"/>
              <a:t>At the last Pentecost described in Acts 2 we saw the essential change from what individuals could achieve in their own strength to the new levels of possibility when God inhabits His people.</a:t>
            </a:r>
          </a:p>
        </p:txBody>
      </p:sp>
    </p:spTree>
    <p:extLst>
      <p:ext uri="{BB962C8B-B14F-4D97-AF65-F5344CB8AC3E}">
        <p14:creationId xmlns:p14="http://schemas.microsoft.com/office/powerpoint/2010/main" val="59049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012F-EDEC-1B3B-F2A5-912A5EB7E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817C3-E730-7F94-D552-90E8B7A75DB1}"/>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55DFCBE5-22D4-B382-B757-F2653D4A075A}"/>
              </a:ext>
            </a:extLst>
          </p:cNvPr>
          <p:cNvSpPr>
            <a:spLocks noGrp="1"/>
          </p:cNvSpPr>
          <p:nvPr>
            <p:ph idx="1"/>
          </p:nvPr>
        </p:nvSpPr>
        <p:spPr>
          <a:xfrm>
            <a:off x="589935" y="1199535"/>
            <a:ext cx="11159613" cy="5658465"/>
          </a:xfrm>
        </p:spPr>
        <p:txBody>
          <a:bodyPr>
            <a:normAutofit fontScale="85000" lnSpcReduction="20000"/>
          </a:bodyPr>
          <a:lstStyle/>
          <a:p>
            <a:r>
              <a:rPr lang="en-GB" dirty="0"/>
              <a:t>We need to note the changes.</a:t>
            </a:r>
          </a:p>
          <a:p>
            <a:pPr lvl="1"/>
            <a:r>
              <a:rPr lang="en-GB" dirty="0"/>
              <a:t>God changed the two (Jew and Gentile) into one new man (Ephesians 2 v 15, 3 v 6 &amp; Colossians 2 v 21 &amp; 22).</a:t>
            </a:r>
          </a:p>
          <a:p>
            <a:r>
              <a:rPr lang="en-GB" dirty="0"/>
              <a:t>In Acts 10 v 34 and following we read that God poured out His Spirit on the Gentiles, as He had previously only done on Jews.</a:t>
            </a:r>
          </a:p>
          <a:p>
            <a:r>
              <a:rPr lang="en-GB" dirty="0"/>
              <a:t>Clearly, the surprise and agonising over this indicates that it was a shock to all.</a:t>
            </a:r>
          </a:p>
          <a:p>
            <a:r>
              <a:rPr lang="en-GB" dirty="0"/>
              <a:t>But this was the time from which both Loaves were equally blessed.</a:t>
            </a:r>
          </a:p>
          <a:p>
            <a:r>
              <a:rPr lang="en-GB" dirty="0"/>
              <a:t>Until this event, it was unheard of:</a:t>
            </a:r>
          </a:p>
          <a:p>
            <a:pPr marL="914400" lvl="1" indent="-457200">
              <a:buFont typeface="+mj-lt"/>
              <a:buAutoNum type="arabicPeriod"/>
            </a:pPr>
            <a:r>
              <a:rPr lang="en-GB" dirty="0"/>
              <a:t>For God’s Spirit to be given to people </a:t>
            </a:r>
            <a:r>
              <a:rPr lang="en-GB" dirty="0" err="1"/>
              <a:t>en</a:t>
            </a:r>
            <a:r>
              <a:rPr lang="en-GB" dirty="0"/>
              <a:t>-mass, and;</a:t>
            </a:r>
          </a:p>
          <a:p>
            <a:pPr marL="914400" lvl="1" indent="-457200">
              <a:buFont typeface="+mj-lt"/>
              <a:buAutoNum type="arabicPeriod"/>
            </a:pPr>
            <a:r>
              <a:rPr lang="en-GB" dirty="0"/>
              <a:t>For each individual to be endowed, as opposed to selected individuals, such as Elijah or Elisha.</a:t>
            </a:r>
          </a:p>
          <a:p>
            <a:pPr marL="914400" lvl="1" indent="-457200">
              <a:buFont typeface="+mj-lt"/>
              <a:buAutoNum type="arabicPeriod"/>
            </a:pPr>
            <a:r>
              <a:rPr lang="en-GB" dirty="0"/>
              <a:t>For God’s spirit to be poured out on Gentiles.</a:t>
            </a:r>
          </a:p>
          <a:p>
            <a:pPr marL="914400" lvl="1" indent="-457200">
              <a:buFont typeface="+mj-lt"/>
              <a:buAutoNum type="arabicPeriod"/>
            </a:pPr>
            <a:r>
              <a:rPr lang="en-GB" dirty="0"/>
              <a:t>For the word of God to be heard in multiple languages.</a:t>
            </a:r>
          </a:p>
          <a:p>
            <a:r>
              <a:rPr lang="en-GB" dirty="0"/>
              <a:t>The application for us, then, is described in Ephesians 5 v 6 – 21.</a:t>
            </a:r>
          </a:p>
          <a:p>
            <a:r>
              <a:rPr lang="en-GB" dirty="0"/>
              <a:t>We need to take time to understand what God has provided at Pentecost and bring to Him the freewill offering of our hearts – the exercise of our freewill remains an essential part of living out our faith.</a:t>
            </a:r>
          </a:p>
          <a:p>
            <a:r>
              <a:rPr lang="en-GB" dirty="0"/>
              <a:t>Ephesians 4 v 21 – 24 carries the same message – </a:t>
            </a:r>
            <a:r>
              <a:rPr lang="en-GB" b="1" dirty="0"/>
              <a:t>put on the new self</a:t>
            </a:r>
            <a:r>
              <a:rPr lang="en-GB" dirty="0"/>
              <a:t>.</a:t>
            </a:r>
          </a:p>
          <a:p>
            <a:endParaRPr lang="en-GB" dirty="0"/>
          </a:p>
        </p:txBody>
      </p:sp>
    </p:spTree>
    <p:extLst>
      <p:ext uri="{BB962C8B-B14F-4D97-AF65-F5344CB8AC3E}">
        <p14:creationId xmlns:p14="http://schemas.microsoft.com/office/powerpoint/2010/main" val="395759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wish Feasts">
            <a:extLst>
              <a:ext uri="{FF2B5EF4-FFF2-40B4-BE49-F238E27FC236}">
                <a16:creationId xmlns:a16="http://schemas.microsoft.com/office/drawing/2014/main" id="{D694AC32-2140-7665-22EA-52130B162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0"/>
            <a:ext cx="10320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1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6153-63F2-988D-AF6F-7DE552BA24E0}"/>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319B6482-E644-69EC-50E6-3E00DD95974F}"/>
              </a:ext>
            </a:extLst>
          </p:cNvPr>
          <p:cNvSpPr>
            <a:spLocks noGrp="1"/>
          </p:cNvSpPr>
          <p:nvPr>
            <p:ph idx="1"/>
          </p:nvPr>
        </p:nvSpPr>
        <p:spPr>
          <a:xfrm>
            <a:off x="838200" y="1347018"/>
            <a:ext cx="10515600" cy="5510982"/>
          </a:xfrm>
        </p:spPr>
        <p:txBody>
          <a:bodyPr>
            <a:normAutofit fontScale="70000" lnSpcReduction="20000"/>
          </a:bodyPr>
          <a:lstStyle/>
          <a:p>
            <a:r>
              <a:rPr lang="en-GB" dirty="0"/>
              <a:t>So, we are going through a series explaining the Feasts of the Lord.</a:t>
            </a:r>
          </a:p>
          <a:p>
            <a:r>
              <a:rPr lang="en-GB" dirty="0"/>
              <a:t>The Feasts (or appointed times) are prophetic and metaphoric ‘rehearsals’ of future events and so serve the dual purpose of celebrating something that God has done, whilst anticipating something that God will do in the future.</a:t>
            </a:r>
          </a:p>
          <a:p>
            <a:r>
              <a:rPr lang="en-GB" dirty="0"/>
              <a:t>We began with the Feast of First Fruits, as we made this our Easter study – the Feast speaks of the resurrection and Easter is all about the resurrection, so it seemed appropriate to cover it on that day.</a:t>
            </a:r>
          </a:p>
          <a:p>
            <a:r>
              <a:rPr lang="en-GB" dirty="0"/>
              <a:t>We have since looked at the Feast of Passover, which celebrates God’s dealing with Pharoah and releasing the Jews from slavery in Egypt.</a:t>
            </a:r>
          </a:p>
          <a:p>
            <a:r>
              <a:rPr lang="en-GB" dirty="0"/>
              <a:t>The Passover Lamb was sacrificed in this feast as an emblem  or a metaphor for Jesus – they were saved from the Angel of Death because of the blood of the lamb on their door-frames, just as men would be saved from the final judgement of their sins by the shed blood of Jesus.</a:t>
            </a:r>
          </a:p>
          <a:p>
            <a:r>
              <a:rPr lang="en-GB" dirty="0"/>
              <a:t>Last time we studied the Feast of Unleavened Bread, which celebrated the Jews’ passage through the Red Sea and also spoke of the process of going forward from salvation, ultimately to a time when sin would be utterly consumed from the earth and would no longer affect us. </a:t>
            </a:r>
            <a:r>
              <a:rPr lang="en-GB" dirty="0">
                <a:solidFill>
                  <a:srgbClr val="FF0000"/>
                </a:solidFill>
              </a:rPr>
              <a:t>This feast began as Jesus was buried on the 15</a:t>
            </a:r>
            <a:r>
              <a:rPr lang="en-GB" baseline="30000" dirty="0">
                <a:solidFill>
                  <a:srgbClr val="FF0000"/>
                </a:solidFill>
              </a:rPr>
              <a:t>th</a:t>
            </a:r>
            <a:r>
              <a:rPr lang="en-GB" dirty="0">
                <a:solidFill>
                  <a:srgbClr val="FF0000"/>
                </a:solidFill>
              </a:rPr>
              <a:t> Nisan – His death brings life.</a:t>
            </a:r>
          </a:p>
          <a:p>
            <a:r>
              <a:rPr lang="en-GB" dirty="0"/>
              <a:t>So now we come to the Feast of Weeks or Shavuot or Pentecost.</a:t>
            </a:r>
          </a:p>
          <a:p>
            <a:r>
              <a:rPr lang="en-GB" dirty="0"/>
              <a:t>Once again, this Feast celebrates God’s past provisions and prophesies future events in which God would deliver His people.</a:t>
            </a:r>
          </a:p>
          <a:p>
            <a:r>
              <a:rPr lang="en-GB" dirty="0"/>
              <a:t>In the case of this feast there are several noteworthy aspects to it.</a:t>
            </a:r>
          </a:p>
        </p:txBody>
      </p:sp>
    </p:spTree>
    <p:extLst>
      <p:ext uri="{BB962C8B-B14F-4D97-AF65-F5344CB8AC3E}">
        <p14:creationId xmlns:p14="http://schemas.microsoft.com/office/powerpoint/2010/main" val="295862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83F36-2838-A697-5060-581EA6FA6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365EC-DAC8-EC72-D756-1A5358C93DC5}"/>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4EEF01CD-5BC9-1DE5-30C4-780B75747D49}"/>
              </a:ext>
            </a:extLst>
          </p:cNvPr>
          <p:cNvSpPr>
            <a:spLocks noGrp="1"/>
          </p:cNvSpPr>
          <p:nvPr>
            <p:ph idx="1"/>
          </p:nvPr>
        </p:nvSpPr>
        <p:spPr>
          <a:xfrm>
            <a:off x="838200" y="1347018"/>
            <a:ext cx="10515600" cy="5510982"/>
          </a:xfrm>
        </p:spPr>
        <p:txBody>
          <a:bodyPr>
            <a:normAutofit fontScale="70000" lnSpcReduction="20000"/>
          </a:bodyPr>
          <a:lstStyle/>
          <a:p>
            <a:r>
              <a:rPr lang="en-GB" dirty="0"/>
              <a:t>We see the instructions for the Feast in Leviticus 23 v 15 - 25 and Deuteronomy 16 v 10.</a:t>
            </a:r>
          </a:p>
          <a:p>
            <a:r>
              <a:rPr lang="en-GB" dirty="0"/>
              <a:t>In Leviticus we see the corporate celebration and in Deuteronomy the individual offering.</a:t>
            </a:r>
          </a:p>
          <a:p>
            <a:r>
              <a:rPr lang="en-GB" dirty="0"/>
              <a:t>So, if we count 49 days from the first day of Unleavened Bread and then look for an event on the next day – the 50</a:t>
            </a:r>
            <a:r>
              <a:rPr lang="en-GB" baseline="30000" dirty="0"/>
              <a:t>th</a:t>
            </a:r>
            <a:r>
              <a:rPr lang="en-GB" dirty="0"/>
              <a:t> day – where do we end up?</a:t>
            </a:r>
          </a:p>
          <a:p>
            <a:r>
              <a:rPr lang="en-GB" dirty="0"/>
              <a:t>We come to the 6</a:t>
            </a:r>
            <a:r>
              <a:rPr lang="en-GB" baseline="30000" dirty="0"/>
              <a:t>th</a:t>
            </a:r>
            <a:r>
              <a:rPr lang="en-GB" dirty="0"/>
              <a:t> of Sivan with the 50</a:t>
            </a:r>
            <a:r>
              <a:rPr lang="en-GB" baseline="30000" dirty="0"/>
              <a:t>th</a:t>
            </a:r>
            <a:r>
              <a:rPr lang="en-GB" dirty="0"/>
              <a:t> day being the 7</a:t>
            </a:r>
            <a:r>
              <a:rPr lang="en-GB" baseline="30000" dirty="0"/>
              <a:t>th</a:t>
            </a:r>
            <a:r>
              <a:rPr lang="en-GB" dirty="0"/>
              <a:t> Sivan.</a:t>
            </a:r>
          </a:p>
          <a:p>
            <a:r>
              <a:rPr lang="en-GB" dirty="0"/>
              <a:t>Whilst there is no fixed date in the Bible for either the Feast of First Fruits or for the Feast of Weeks (Shavuot) – they are dependent upon when the harvest comes in – it is a Jewish tradition that Shavuot takes place after this elapse of 49 days, on the 6</a:t>
            </a:r>
            <a:r>
              <a:rPr lang="en-GB" baseline="30000" dirty="0"/>
              <a:t>th</a:t>
            </a:r>
            <a:r>
              <a:rPr lang="en-GB" dirty="0"/>
              <a:t> of Sivan in the belief that this was the case on the first occasion of its celebration.</a:t>
            </a:r>
          </a:p>
          <a:p>
            <a:r>
              <a:rPr lang="en-GB" dirty="0"/>
              <a:t>These days, the Jews do usually have set dates for this, though the Bible simply relates these feasts to whenever the first fruits come in from, in this case, the wheat harvest.</a:t>
            </a:r>
          </a:p>
          <a:p>
            <a:r>
              <a:rPr lang="en-GB" dirty="0"/>
              <a:t>At first examination, then, this is a celebration of the First Fruits of the later, wheat, harvest.</a:t>
            </a:r>
          </a:p>
          <a:p>
            <a:r>
              <a:rPr lang="en-GB" dirty="0"/>
              <a:t>It is the origin of our ‘Harvest Festival’ and one of its purposes is to thank God for the harvest yet to be harvested (though we tend to hold it at the end of the harvest).</a:t>
            </a:r>
          </a:p>
          <a:p>
            <a:r>
              <a:rPr lang="en-GB" dirty="0"/>
              <a:t>The other very memorable event that took place on the 6</a:t>
            </a:r>
            <a:r>
              <a:rPr lang="en-GB" baseline="30000" dirty="0"/>
              <a:t>th</a:t>
            </a:r>
            <a:r>
              <a:rPr lang="en-GB" dirty="0"/>
              <a:t> Sivan was that God came onto Mount Sinai and gave the Law to Moses.</a:t>
            </a:r>
          </a:p>
          <a:p>
            <a:r>
              <a:rPr lang="en-GB" dirty="0"/>
              <a:t>This was an event accompanied by fire and smoke (Exodus 19 v 18 &amp; 24 v 17).</a:t>
            </a:r>
          </a:p>
          <a:p>
            <a:r>
              <a:rPr lang="en-GB" dirty="0"/>
              <a:t>So, we have a visitation from God, we have fire and smoke, and we have the people being equipped with knowledge of how to please God.</a:t>
            </a:r>
          </a:p>
        </p:txBody>
      </p:sp>
    </p:spTree>
    <p:extLst>
      <p:ext uri="{BB962C8B-B14F-4D97-AF65-F5344CB8AC3E}">
        <p14:creationId xmlns:p14="http://schemas.microsoft.com/office/powerpoint/2010/main" val="90082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havuot - the fulfillment of the Covenant">
            <a:extLst>
              <a:ext uri="{FF2B5EF4-FFF2-40B4-BE49-F238E27FC236}">
                <a16:creationId xmlns:a16="http://schemas.microsoft.com/office/drawing/2014/main" id="{62984231-A38E-5DC6-BE78-E4F6A761C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4969"/>
            <a:ext cx="9425795" cy="25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97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1EE53-3FC9-2273-2706-E936EDF69C56}"/>
              </a:ext>
            </a:extLst>
          </p:cNvPr>
          <p:cNvPicPr>
            <a:picLocks noChangeAspect="1"/>
          </p:cNvPicPr>
          <p:nvPr/>
        </p:nvPicPr>
        <p:blipFill>
          <a:blip r:embed="rId2"/>
          <a:stretch>
            <a:fillRect/>
          </a:stretch>
        </p:blipFill>
        <p:spPr>
          <a:xfrm>
            <a:off x="521147" y="254000"/>
            <a:ext cx="11551323" cy="6136640"/>
          </a:xfrm>
          <a:prstGeom prst="rect">
            <a:avLst/>
          </a:prstGeom>
        </p:spPr>
      </p:pic>
      <p:sp>
        <p:nvSpPr>
          <p:cNvPr id="5" name="TextBox 4">
            <a:extLst>
              <a:ext uri="{FF2B5EF4-FFF2-40B4-BE49-F238E27FC236}">
                <a16:creationId xmlns:a16="http://schemas.microsoft.com/office/drawing/2014/main" id="{1378F303-1883-7CFA-70D7-250BE9F591F6}"/>
              </a:ext>
            </a:extLst>
          </p:cNvPr>
          <p:cNvSpPr txBox="1"/>
          <p:nvPr/>
        </p:nvSpPr>
        <p:spPr>
          <a:xfrm>
            <a:off x="1584960" y="640080"/>
            <a:ext cx="4368800" cy="369332"/>
          </a:xfrm>
          <a:prstGeom prst="rect">
            <a:avLst/>
          </a:prstGeom>
          <a:noFill/>
        </p:spPr>
        <p:txBody>
          <a:bodyPr wrap="square" rtlCol="0">
            <a:spAutoFit/>
          </a:bodyPr>
          <a:lstStyle/>
          <a:p>
            <a:r>
              <a:rPr lang="en-GB" dirty="0">
                <a:solidFill>
                  <a:schemeClr val="bg1"/>
                </a:solidFill>
              </a:rPr>
              <a:t>Blackened mountain peak in Sinai</a:t>
            </a:r>
          </a:p>
        </p:txBody>
      </p:sp>
    </p:spTree>
    <p:extLst>
      <p:ext uri="{BB962C8B-B14F-4D97-AF65-F5344CB8AC3E}">
        <p14:creationId xmlns:p14="http://schemas.microsoft.com/office/powerpoint/2010/main" val="179189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2F86F-3144-C857-A6A8-17EA991B0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0A5E4-B1A5-6C5C-218F-D7FDC49CA3B1}"/>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0BF8BCFB-F14B-535B-5D25-C9C89DFA1C56}"/>
              </a:ext>
            </a:extLst>
          </p:cNvPr>
          <p:cNvSpPr>
            <a:spLocks noGrp="1"/>
          </p:cNvSpPr>
          <p:nvPr>
            <p:ph idx="1"/>
          </p:nvPr>
        </p:nvSpPr>
        <p:spPr>
          <a:xfrm>
            <a:off x="838200" y="1347018"/>
            <a:ext cx="10515600" cy="5510982"/>
          </a:xfrm>
        </p:spPr>
        <p:txBody>
          <a:bodyPr>
            <a:normAutofit fontScale="77500" lnSpcReduction="20000"/>
          </a:bodyPr>
          <a:lstStyle/>
          <a:p>
            <a:r>
              <a:rPr lang="en-GB" dirty="0"/>
              <a:t>So, this was the occasion, and the Feast itself required the Priests to take two loaves of leavened bread as a wave offering before the Lord.</a:t>
            </a:r>
          </a:p>
          <a:p>
            <a:r>
              <a:rPr lang="en-GB" dirty="0"/>
              <a:t>So why leavened bread this time, rather than unleavened.</a:t>
            </a:r>
          </a:p>
          <a:p>
            <a:r>
              <a:rPr lang="en-GB" dirty="0"/>
              <a:t>And, why two loaves?</a:t>
            </a:r>
          </a:p>
          <a:p>
            <a:r>
              <a:rPr lang="en-GB" dirty="0"/>
              <a:t>There are conjectures about the two loaves.</a:t>
            </a:r>
          </a:p>
          <a:p>
            <a:r>
              <a:rPr lang="en-GB" dirty="0"/>
              <a:t>Some say they represent the two houses of Israel and others say they represent Jews and Gentiles.</a:t>
            </a:r>
          </a:p>
          <a:p>
            <a:r>
              <a:rPr lang="en-GB" dirty="0"/>
              <a:t>I think when we look at what happened in the New Testament at the final Pentecost, this question answers itself, and we will come to that.</a:t>
            </a:r>
          </a:p>
          <a:p>
            <a:r>
              <a:rPr lang="en-GB" dirty="0"/>
              <a:t>All seem to agree, however, that the two loaves represent people that belong to God despite bearing remnants of the sin nature.</a:t>
            </a:r>
          </a:p>
          <a:p>
            <a:r>
              <a:rPr lang="en-GB" dirty="0"/>
              <a:t>If we take the view that leaven represents influence rather than just sin, we can infer that the leavened loaves can be waved before God because they have come under a new influence.</a:t>
            </a:r>
          </a:p>
          <a:p>
            <a:r>
              <a:rPr lang="en-GB" dirty="0"/>
              <a:t>The waving of the loaves represents the people giving thanks for God’s provision of life sustaining food for them (it was an admission of dependency on Him).</a:t>
            </a:r>
          </a:p>
          <a:p>
            <a:r>
              <a:rPr lang="en-GB" dirty="0"/>
              <a:t>Jesus is the bread of life (John 6 v 35) and in this sense He is seen in the loaves – He is the one we uphold before God as his provision for us and we give thanks.</a:t>
            </a:r>
          </a:p>
          <a:p>
            <a:endParaRPr lang="en-GB" dirty="0"/>
          </a:p>
        </p:txBody>
      </p:sp>
    </p:spTree>
    <p:extLst>
      <p:ext uri="{BB962C8B-B14F-4D97-AF65-F5344CB8AC3E}">
        <p14:creationId xmlns:p14="http://schemas.microsoft.com/office/powerpoint/2010/main" val="163155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5C1E4-C1F5-1C79-0D12-F579CD843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1E008-AD6D-68E2-46E9-38045BDB6304}"/>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CAED012C-0B6B-3D99-8EC1-BDDDAAF2151F}"/>
              </a:ext>
            </a:extLst>
          </p:cNvPr>
          <p:cNvSpPr>
            <a:spLocks noGrp="1"/>
          </p:cNvSpPr>
          <p:nvPr>
            <p:ph idx="1"/>
          </p:nvPr>
        </p:nvSpPr>
        <p:spPr>
          <a:xfrm>
            <a:off x="406400" y="1347018"/>
            <a:ext cx="11785600" cy="5510982"/>
          </a:xfrm>
        </p:spPr>
        <p:txBody>
          <a:bodyPr>
            <a:normAutofit fontScale="70000" lnSpcReduction="20000"/>
          </a:bodyPr>
          <a:lstStyle/>
          <a:p>
            <a:r>
              <a:rPr lang="en-GB" dirty="0"/>
              <a:t>The Jews always believed that the Law was given at Shavuot.</a:t>
            </a:r>
          </a:p>
          <a:p>
            <a:r>
              <a:rPr lang="en-GB" dirty="0"/>
              <a:t>But in terms of its celebration, it was treated almost entirely as an agricultural festival right up to 2 BC.</a:t>
            </a:r>
          </a:p>
          <a:p>
            <a:r>
              <a:rPr lang="en-GB" dirty="0"/>
              <a:t>However, the Jews saw the feast also as a completion of the Passover season.</a:t>
            </a:r>
          </a:p>
          <a:p>
            <a:r>
              <a:rPr lang="en-GB" dirty="0"/>
              <a:t>The previous three feasts were seen as feasts of liberation from something.</a:t>
            </a:r>
          </a:p>
          <a:p>
            <a:r>
              <a:rPr lang="en-GB" dirty="0"/>
              <a:t>In practice, from slavery in Egypt, from the threat of the Egyptian army and from the potential for starvation.</a:t>
            </a:r>
          </a:p>
          <a:p>
            <a:r>
              <a:rPr lang="en-GB" dirty="0"/>
              <a:t>Shavuot, was therefore seen as being liberated </a:t>
            </a:r>
            <a:r>
              <a:rPr lang="en-GB" b="1" dirty="0"/>
              <a:t>into</a:t>
            </a:r>
            <a:r>
              <a:rPr lang="en-GB" dirty="0"/>
              <a:t> something new, and in practice, they were liberated into this new and fertile land that flowed with milk and honey, that gave them plentiful harvests year-on year (the final Pentecost was also a liberation into something new).</a:t>
            </a:r>
          </a:p>
          <a:p>
            <a:r>
              <a:rPr lang="en-GB" dirty="0"/>
              <a:t>But also liberated to follow the Law of Moses, as it is believed that the Law was given to the Jewish people on Shavuot. </a:t>
            </a:r>
          </a:p>
          <a:p>
            <a:r>
              <a:rPr lang="en-GB" dirty="0"/>
              <a:t>It gave them knowledge of what they needed to do to please Him and be called righteous.</a:t>
            </a:r>
          </a:p>
          <a:p>
            <a:r>
              <a:rPr lang="en-GB" dirty="0"/>
              <a:t>It is interesting that the Law also brought with it a threat that if one failed to keep it one would be in trouble, having offended God.</a:t>
            </a:r>
          </a:p>
          <a:p>
            <a:r>
              <a:rPr lang="en-GB" dirty="0"/>
              <a:t>This thought has an obvious parallel for Christians. When we accept Jesus as our Savior and Lord, we are liberated from the law of sin and freed to follow the Law of God (Rom. 7 v 1 - 25).</a:t>
            </a:r>
          </a:p>
          <a:p>
            <a:r>
              <a:rPr lang="en-GB" dirty="0"/>
              <a:t>The Law was given, we learn from the New Testament, to show us that we could not keep it.</a:t>
            </a:r>
          </a:p>
          <a:p>
            <a:r>
              <a:rPr lang="en-GB" dirty="0"/>
              <a:t>Galatians 3 v 24 tells us that it is a schoolmaster to bring us to Christ – to show us that we need saving.</a:t>
            </a:r>
          </a:p>
        </p:txBody>
      </p:sp>
    </p:spTree>
    <p:extLst>
      <p:ext uri="{BB962C8B-B14F-4D97-AF65-F5344CB8AC3E}">
        <p14:creationId xmlns:p14="http://schemas.microsoft.com/office/powerpoint/2010/main" val="238381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C927-3E39-2DBB-26D3-27A775C19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3BCFC-2E6B-654B-2F24-D14D5331FDA2}"/>
              </a:ext>
            </a:extLst>
          </p:cNvPr>
          <p:cNvSpPr>
            <a:spLocks noGrp="1"/>
          </p:cNvSpPr>
          <p:nvPr>
            <p:ph type="title"/>
          </p:nvPr>
        </p:nvSpPr>
        <p:spPr/>
        <p:txBody>
          <a:bodyPr>
            <a:normAutofit/>
          </a:bodyPr>
          <a:lstStyle/>
          <a:p>
            <a:r>
              <a:rPr lang="en-GB" sz="2800" b="1" dirty="0"/>
              <a:t>The Feasts of the Lord - Pentecost – The Feast of Weeks or Shavuot</a:t>
            </a:r>
          </a:p>
        </p:txBody>
      </p:sp>
      <p:sp>
        <p:nvSpPr>
          <p:cNvPr id="3" name="Content Placeholder 2">
            <a:extLst>
              <a:ext uri="{FF2B5EF4-FFF2-40B4-BE49-F238E27FC236}">
                <a16:creationId xmlns:a16="http://schemas.microsoft.com/office/drawing/2014/main" id="{58066447-0647-EF6C-D40C-9920C2BAB176}"/>
              </a:ext>
            </a:extLst>
          </p:cNvPr>
          <p:cNvSpPr>
            <a:spLocks noGrp="1"/>
          </p:cNvSpPr>
          <p:nvPr>
            <p:ph idx="1"/>
          </p:nvPr>
        </p:nvSpPr>
        <p:spPr>
          <a:xfrm>
            <a:off x="838200" y="1347018"/>
            <a:ext cx="10515600" cy="5510982"/>
          </a:xfrm>
        </p:spPr>
        <p:txBody>
          <a:bodyPr>
            <a:normAutofit fontScale="70000" lnSpcReduction="20000"/>
          </a:bodyPr>
          <a:lstStyle/>
          <a:p>
            <a:r>
              <a:rPr lang="en-GB" dirty="0"/>
              <a:t>Shavuot was one of three feasts for which there was a requirement for all males to make a pilgrimage to Jerusalem to participate (Deuteronomy 16 v 16 &amp; 17).</a:t>
            </a:r>
          </a:p>
          <a:p>
            <a:r>
              <a:rPr lang="en-GB" dirty="0"/>
              <a:t> 16 “Three times in a year all your males shall appear before the LORD your God in the place which He chooses, at the Feast of Unleavened Bread and at the Feast of Weeks and at the Feast of Booths, and they shall not appear before the LORD empty-handed. 17  “Every man shall give as he is able, according to the blessing of the LORD your God which He has given you. </a:t>
            </a:r>
          </a:p>
          <a:p>
            <a:r>
              <a:rPr lang="en-GB" dirty="0"/>
              <a:t>In Leviticus 23 v 18 &amp; 19 we read that the thanksgiving for the harvest – the wave offering and the grain offering – were accompanied by the sacrifice of lambs goats and bulls as sin and peace offerings.</a:t>
            </a:r>
          </a:p>
          <a:p>
            <a:r>
              <a:rPr lang="en-GB" dirty="0"/>
              <a:t>So incorporated into the Feast was the contrast of presenting the leavened loaves (symbolic of people still carrying their sin nature) and a sacrifice for those sins, bringing freedom from judgement (a picture of Christ).</a:t>
            </a:r>
          </a:p>
          <a:p>
            <a:r>
              <a:rPr lang="en-GB" dirty="0"/>
              <a:t>So, this was a celebration of what the Jews had been released into – the land of milk and honey, plentiful harvests and the righteous Law of God.</a:t>
            </a:r>
          </a:p>
          <a:p>
            <a:r>
              <a:rPr lang="en-GB" dirty="0"/>
              <a:t>It’s worth mentioning in passing, the connection to the year of Jubilee, which was another celebration in which in the principle of 7 X 7 with a special emphasis on the 50</a:t>
            </a:r>
            <a:r>
              <a:rPr lang="en-GB" baseline="30000" dirty="0"/>
              <a:t>th</a:t>
            </a:r>
            <a:r>
              <a:rPr lang="en-GB" dirty="0"/>
              <a:t> is seen, only this time it is not spoken of in days but in years.</a:t>
            </a:r>
          </a:p>
          <a:p>
            <a:r>
              <a:rPr lang="en-GB" dirty="0"/>
              <a:t>Leviticus 25 tells us that in the Jubilee year everything reverted back, property was restored to those who had become poor, land was returned to those who had been forced to sell, and the land had a Sabbath for 18 months.</a:t>
            </a:r>
          </a:p>
        </p:txBody>
      </p:sp>
    </p:spTree>
    <p:extLst>
      <p:ext uri="{BB962C8B-B14F-4D97-AF65-F5344CB8AC3E}">
        <p14:creationId xmlns:p14="http://schemas.microsoft.com/office/powerpoint/2010/main" val="1310462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C063175DF504CA88AF12C082CE016" ma:contentTypeVersion="13" ma:contentTypeDescription="Create a new document." ma:contentTypeScope="" ma:versionID="64f03cd6e5b92c2f5bd7bebabcbc328d">
  <xsd:schema xmlns:xsd="http://www.w3.org/2001/XMLSchema" xmlns:xs="http://www.w3.org/2001/XMLSchema" xmlns:p="http://schemas.microsoft.com/office/2006/metadata/properties" xmlns:ns2="7ab12f3f-b477-4c7f-9cbe-aef27c735382" xmlns:ns3="5131ba02-836f-4279-86cc-66acb1037933" targetNamespace="http://schemas.microsoft.com/office/2006/metadata/properties" ma:root="true" ma:fieldsID="e96677c5e04fda60252d3329f8b1b617" ns2:_="" ns3:_="">
    <xsd:import namespace="7ab12f3f-b477-4c7f-9cbe-aef27c735382"/>
    <xsd:import namespace="5131ba02-836f-4279-86cc-66acb10379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12f3f-b477-4c7f-9cbe-aef27c7353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b8bac6c-3eee-4b58-a120-65eda34c002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31ba02-836f-4279-86cc-66acb103793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380f19-97b3-413f-b378-67e6821b60bd}" ma:internalName="TaxCatchAll" ma:showField="CatchAllData" ma:web="5131ba02-836f-4279-86cc-66acb1037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31ba02-836f-4279-86cc-66acb1037933" xsi:nil="true"/>
    <lcf76f155ced4ddcb4097134ff3c332f xmlns="7ab12f3f-b477-4c7f-9cbe-aef27c7353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EC4550-FDC4-4BB2-B9AF-4D7EE98DFF75}"/>
</file>

<file path=customXml/itemProps2.xml><?xml version="1.0" encoding="utf-8"?>
<ds:datastoreItem xmlns:ds="http://schemas.openxmlformats.org/officeDocument/2006/customXml" ds:itemID="{F38A0FB1-D6AB-437B-A1B2-72F44A7E5764}"/>
</file>

<file path=customXml/itemProps3.xml><?xml version="1.0" encoding="utf-8"?>
<ds:datastoreItem xmlns:ds="http://schemas.openxmlformats.org/officeDocument/2006/customXml" ds:itemID="{772BEE26-C4CB-495D-A1C2-430632E38E45}"/>
</file>

<file path=docProps/app.xml><?xml version="1.0" encoding="utf-8"?>
<Properties xmlns="http://schemas.openxmlformats.org/officeDocument/2006/extended-properties" xmlns:vt="http://schemas.openxmlformats.org/officeDocument/2006/docPropsVTypes">
  <TotalTime>5526</TotalTime>
  <Words>2402</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The Feasts of the Lord</vt:lpstr>
      <vt:lpstr>PowerPoint Presentation</vt:lpstr>
      <vt:lpstr>The Feasts of the Lord - Pentecost – The Feast of Weeks or Shavuot</vt:lpstr>
      <vt:lpstr>The Feasts of the Lord - Pentecost – The Feast of Weeks or Shavuot</vt:lpstr>
      <vt:lpstr>PowerPoint Presentation</vt:lpstr>
      <vt:lpstr>PowerPoint Presentation</vt:lpstr>
      <vt:lpstr>The Feasts of the Lord - Pentecost – The Feast of Weeks or Shavuot</vt:lpstr>
      <vt:lpstr>The Feasts of the Lord - Pentecost – The Feast of Weeks or Shavuot</vt:lpstr>
      <vt:lpstr>The Feasts of the Lord - Pentecost – The Feast of Weeks or Shavuot</vt:lpstr>
      <vt:lpstr>The Feasts of the Lord - Pentecost – The Feast of Weeks or Shavuot</vt:lpstr>
      <vt:lpstr>The Feasts of the Lord - Pentecost – The Feast of Weeks or Shavuot</vt:lpstr>
      <vt:lpstr>The Feasts of the Lord - Pentecost – The Feast of Weeks or Shavuot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Kelly</dc:creator>
  <cp:lastModifiedBy>Ray Kelly</cp:lastModifiedBy>
  <cp:revision>1</cp:revision>
  <dcterms:created xsi:type="dcterms:W3CDTF">2026-04-28T10:54:57Z</dcterms:created>
  <dcterms:modified xsi:type="dcterms:W3CDTF">2026-05-03T05:51:03Z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0x010100EB2C063175DF504CA88AF12C082CE016</vt:lpwstr>
  </property>
</Properties>
</file>