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50" r:id="rId3"/>
    <p:sldId id="372" r:id="rId4"/>
    <p:sldId id="374" r:id="rId5"/>
    <p:sldId id="373" r:id="rId6"/>
    <p:sldId id="369" r:id="rId7"/>
    <p:sldId id="376" r:id="rId8"/>
    <p:sldId id="377" r:id="rId9"/>
    <p:sldId id="370" r:id="rId10"/>
    <p:sldId id="378" r:id="rId11"/>
    <p:sldId id="379" r:id="rId12"/>
    <p:sldId id="380"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1C37"/>
    <a:srgbClr val="FF0066"/>
    <a:srgbClr val="0A1327"/>
    <a:srgbClr val="F6F6F6"/>
    <a:srgbClr val="EAEAEA"/>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E87616-B8AD-4035-B388-64159F631EF2}" v="312" dt="2026-09-05T19:16:18.8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29" autoAdjust="0"/>
    <p:restoredTop sz="94660"/>
  </p:normalViewPr>
  <p:slideViewPr>
    <p:cSldViewPr snapToGrid="0">
      <p:cViewPr varScale="1">
        <p:scale>
          <a:sx n="74" d="100"/>
          <a:sy n="74" d="100"/>
        </p:scale>
        <p:origin x="109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Chandler" userId="95dd5e336c1bcf1d" providerId="LiveId" clId="{8EDB73C7-DB03-48A5-8760-DAEBFAFD0EDB}"/>
    <pc:docChg chg="undo custSel addSld delSld modSld sldOrd">
      <pc:chgData name="James Chandler" userId="95dd5e336c1bcf1d" providerId="LiveId" clId="{8EDB73C7-DB03-48A5-8760-DAEBFAFD0EDB}" dt="2026-09-06T08:01:02.339" v="1160" actId="1076"/>
      <pc:docMkLst>
        <pc:docMk/>
      </pc:docMkLst>
      <pc:sldChg chg="addSp delSp modSp mod ord delAnim modAnim">
        <pc:chgData name="James Chandler" userId="95dd5e336c1bcf1d" providerId="LiveId" clId="{8EDB73C7-DB03-48A5-8760-DAEBFAFD0EDB}" dt="2026-09-05T16:24:44.839" v="752" actId="1076"/>
        <pc:sldMkLst>
          <pc:docMk/>
          <pc:sldMk cId="2951401867" sldId="334"/>
        </pc:sldMkLst>
        <pc:spChg chg="del mod">
          <ac:chgData name="James Chandler" userId="95dd5e336c1bcf1d" providerId="LiveId" clId="{8EDB73C7-DB03-48A5-8760-DAEBFAFD0EDB}" dt="2026-09-05T16:24:03.547" v="749" actId="478"/>
          <ac:spMkLst>
            <pc:docMk/>
            <pc:sldMk cId="2951401867" sldId="334"/>
            <ac:spMk id="2" creationId="{17D8DCA5-EDC5-6548-A4E9-EDBF8E903FED}"/>
          </ac:spMkLst>
        </pc:spChg>
        <pc:picChg chg="add mod">
          <ac:chgData name="James Chandler" userId="95dd5e336c1bcf1d" providerId="LiveId" clId="{8EDB73C7-DB03-48A5-8760-DAEBFAFD0EDB}" dt="2026-09-05T16:24:44.839" v="752" actId="1076"/>
          <ac:picMkLst>
            <pc:docMk/>
            <pc:sldMk cId="2951401867" sldId="334"/>
            <ac:picMk id="4" creationId="{713C6979-F677-43FC-9596-F91AB18D6121}"/>
          </ac:picMkLst>
        </pc:picChg>
      </pc:sldChg>
      <pc:sldChg chg="del">
        <pc:chgData name="James Chandler" userId="95dd5e336c1bcf1d" providerId="LiveId" clId="{8EDB73C7-DB03-48A5-8760-DAEBFAFD0EDB}" dt="2026-09-05T16:50:39.346" v="1027" actId="47"/>
        <pc:sldMkLst>
          <pc:docMk/>
          <pc:sldMk cId="199597843" sldId="339"/>
        </pc:sldMkLst>
      </pc:sldChg>
      <pc:sldChg chg="modSp mod modAnim">
        <pc:chgData name="James Chandler" userId="95dd5e336c1bcf1d" providerId="LiveId" clId="{8EDB73C7-DB03-48A5-8760-DAEBFAFD0EDB}" dt="2026-09-05T16:32:20.455" v="888" actId="20577"/>
        <pc:sldMkLst>
          <pc:docMk/>
          <pc:sldMk cId="1377756140" sldId="350"/>
        </pc:sldMkLst>
        <pc:spChg chg="mod">
          <ac:chgData name="James Chandler" userId="95dd5e336c1bcf1d" providerId="LiveId" clId="{8EDB73C7-DB03-48A5-8760-DAEBFAFD0EDB}" dt="2026-09-05T16:32:20.455" v="888" actId="20577"/>
          <ac:spMkLst>
            <pc:docMk/>
            <pc:sldMk cId="1377756140" sldId="350"/>
            <ac:spMk id="2" creationId="{3FA34848-8F13-2EDE-478B-C8DEC66961BF}"/>
          </ac:spMkLst>
        </pc:spChg>
      </pc:sldChg>
      <pc:sldChg chg="modSp del mod modAnim">
        <pc:chgData name="James Chandler" userId="95dd5e336c1bcf1d" providerId="LiveId" clId="{8EDB73C7-DB03-48A5-8760-DAEBFAFD0EDB}" dt="2026-09-05T16:50:39.346" v="1027" actId="47"/>
        <pc:sldMkLst>
          <pc:docMk/>
          <pc:sldMk cId="1921424001" sldId="351"/>
        </pc:sldMkLst>
        <pc:spChg chg="mod">
          <ac:chgData name="James Chandler" userId="95dd5e336c1bcf1d" providerId="LiveId" clId="{8EDB73C7-DB03-48A5-8760-DAEBFAFD0EDB}" dt="2026-09-05T16:34:00.425" v="901" actId="1076"/>
          <ac:spMkLst>
            <pc:docMk/>
            <pc:sldMk cId="1921424001" sldId="351"/>
            <ac:spMk id="2" creationId="{88D4F528-B186-D64D-7682-2EAF885ACD7F}"/>
          </ac:spMkLst>
        </pc:spChg>
      </pc:sldChg>
      <pc:sldChg chg="del">
        <pc:chgData name="James Chandler" userId="95dd5e336c1bcf1d" providerId="LiveId" clId="{8EDB73C7-DB03-48A5-8760-DAEBFAFD0EDB}" dt="2026-09-05T16:50:39.346" v="1027" actId="47"/>
        <pc:sldMkLst>
          <pc:docMk/>
          <pc:sldMk cId="1855000612" sldId="353"/>
        </pc:sldMkLst>
      </pc:sldChg>
      <pc:sldChg chg="del">
        <pc:chgData name="James Chandler" userId="95dd5e336c1bcf1d" providerId="LiveId" clId="{8EDB73C7-DB03-48A5-8760-DAEBFAFD0EDB}" dt="2026-09-05T16:50:39.346" v="1027" actId="47"/>
        <pc:sldMkLst>
          <pc:docMk/>
          <pc:sldMk cId="3107318531" sldId="354"/>
        </pc:sldMkLst>
      </pc:sldChg>
      <pc:sldChg chg="del">
        <pc:chgData name="James Chandler" userId="95dd5e336c1bcf1d" providerId="LiveId" clId="{8EDB73C7-DB03-48A5-8760-DAEBFAFD0EDB}" dt="2026-09-05T16:50:39.346" v="1027" actId="47"/>
        <pc:sldMkLst>
          <pc:docMk/>
          <pc:sldMk cId="2037594100" sldId="355"/>
        </pc:sldMkLst>
      </pc:sldChg>
      <pc:sldChg chg="del">
        <pc:chgData name="James Chandler" userId="95dd5e336c1bcf1d" providerId="LiveId" clId="{8EDB73C7-DB03-48A5-8760-DAEBFAFD0EDB}" dt="2026-09-05T16:50:39.346" v="1027" actId="47"/>
        <pc:sldMkLst>
          <pc:docMk/>
          <pc:sldMk cId="1420861475" sldId="356"/>
        </pc:sldMkLst>
      </pc:sldChg>
      <pc:sldChg chg="del">
        <pc:chgData name="James Chandler" userId="95dd5e336c1bcf1d" providerId="LiveId" clId="{8EDB73C7-DB03-48A5-8760-DAEBFAFD0EDB}" dt="2026-09-05T16:50:39.346" v="1027" actId="47"/>
        <pc:sldMkLst>
          <pc:docMk/>
          <pc:sldMk cId="2967279083" sldId="357"/>
        </pc:sldMkLst>
      </pc:sldChg>
      <pc:sldChg chg="del">
        <pc:chgData name="James Chandler" userId="95dd5e336c1bcf1d" providerId="LiveId" clId="{8EDB73C7-DB03-48A5-8760-DAEBFAFD0EDB}" dt="2026-09-05T16:50:39.346" v="1027" actId="47"/>
        <pc:sldMkLst>
          <pc:docMk/>
          <pc:sldMk cId="4169946636" sldId="359"/>
        </pc:sldMkLst>
      </pc:sldChg>
      <pc:sldChg chg="del">
        <pc:chgData name="James Chandler" userId="95dd5e336c1bcf1d" providerId="LiveId" clId="{8EDB73C7-DB03-48A5-8760-DAEBFAFD0EDB}" dt="2026-09-05T16:50:39.346" v="1027" actId="47"/>
        <pc:sldMkLst>
          <pc:docMk/>
          <pc:sldMk cId="1737412837" sldId="360"/>
        </pc:sldMkLst>
      </pc:sldChg>
      <pc:sldChg chg="del">
        <pc:chgData name="James Chandler" userId="95dd5e336c1bcf1d" providerId="LiveId" clId="{8EDB73C7-DB03-48A5-8760-DAEBFAFD0EDB}" dt="2026-09-05T16:50:39.346" v="1027" actId="47"/>
        <pc:sldMkLst>
          <pc:docMk/>
          <pc:sldMk cId="1721162083" sldId="361"/>
        </pc:sldMkLst>
      </pc:sldChg>
      <pc:sldChg chg="del">
        <pc:chgData name="James Chandler" userId="95dd5e336c1bcf1d" providerId="LiveId" clId="{8EDB73C7-DB03-48A5-8760-DAEBFAFD0EDB}" dt="2026-09-05T16:50:39.346" v="1027" actId="47"/>
        <pc:sldMkLst>
          <pc:docMk/>
          <pc:sldMk cId="3530717138" sldId="362"/>
        </pc:sldMkLst>
      </pc:sldChg>
      <pc:sldChg chg="del">
        <pc:chgData name="James Chandler" userId="95dd5e336c1bcf1d" providerId="LiveId" clId="{8EDB73C7-DB03-48A5-8760-DAEBFAFD0EDB}" dt="2026-09-05T16:50:39.346" v="1027" actId="47"/>
        <pc:sldMkLst>
          <pc:docMk/>
          <pc:sldMk cId="213263713" sldId="363"/>
        </pc:sldMkLst>
      </pc:sldChg>
      <pc:sldChg chg="del">
        <pc:chgData name="James Chandler" userId="95dd5e336c1bcf1d" providerId="LiveId" clId="{8EDB73C7-DB03-48A5-8760-DAEBFAFD0EDB}" dt="2026-09-05T16:50:39.346" v="1027" actId="47"/>
        <pc:sldMkLst>
          <pc:docMk/>
          <pc:sldMk cId="1278456595" sldId="364"/>
        </pc:sldMkLst>
      </pc:sldChg>
      <pc:sldChg chg="del">
        <pc:chgData name="James Chandler" userId="95dd5e336c1bcf1d" providerId="LiveId" clId="{8EDB73C7-DB03-48A5-8760-DAEBFAFD0EDB}" dt="2026-09-05T16:50:39.346" v="1027" actId="47"/>
        <pc:sldMkLst>
          <pc:docMk/>
          <pc:sldMk cId="3127639646" sldId="365"/>
        </pc:sldMkLst>
      </pc:sldChg>
      <pc:sldChg chg="del">
        <pc:chgData name="James Chandler" userId="95dd5e336c1bcf1d" providerId="LiveId" clId="{8EDB73C7-DB03-48A5-8760-DAEBFAFD0EDB}" dt="2026-09-05T16:50:39.346" v="1027" actId="47"/>
        <pc:sldMkLst>
          <pc:docMk/>
          <pc:sldMk cId="3238499055" sldId="366"/>
        </pc:sldMkLst>
      </pc:sldChg>
      <pc:sldChg chg="modSp add mod">
        <pc:chgData name="James Chandler" userId="95dd5e336c1bcf1d" providerId="LiveId" clId="{8EDB73C7-DB03-48A5-8760-DAEBFAFD0EDB}" dt="2026-09-05T16:25:01.093" v="755" actId="732"/>
        <pc:sldMkLst>
          <pc:docMk/>
          <pc:sldMk cId="3246970648" sldId="367"/>
        </pc:sldMkLst>
        <pc:picChg chg="mod modCrop">
          <ac:chgData name="James Chandler" userId="95dd5e336c1bcf1d" providerId="LiveId" clId="{8EDB73C7-DB03-48A5-8760-DAEBFAFD0EDB}" dt="2026-09-05T16:25:01.093" v="755" actId="732"/>
          <ac:picMkLst>
            <pc:docMk/>
            <pc:sldMk cId="3246970648" sldId="367"/>
            <ac:picMk id="4" creationId="{2E702E7E-12D6-ACC8-CDD0-C9CE8C72616C}"/>
          </ac:picMkLst>
        </pc:picChg>
      </pc:sldChg>
      <pc:sldChg chg="addSp delSp add mod">
        <pc:chgData name="James Chandler" userId="95dd5e336c1bcf1d" providerId="LiveId" clId="{8EDB73C7-DB03-48A5-8760-DAEBFAFD0EDB}" dt="2026-09-05T16:26:14.754" v="758" actId="22"/>
        <pc:sldMkLst>
          <pc:docMk/>
          <pc:sldMk cId="1859227118" sldId="368"/>
        </pc:sldMkLst>
        <pc:picChg chg="add">
          <ac:chgData name="James Chandler" userId="95dd5e336c1bcf1d" providerId="LiveId" clId="{8EDB73C7-DB03-48A5-8760-DAEBFAFD0EDB}" dt="2026-09-05T16:26:14.754" v="758" actId="22"/>
          <ac:picMkLst>
            <pc:docMk/>
            <pc:sldMk cId="1859227118" sldId="368"/>
            <ac:picMk id="3" creationId="{046F7BDF-823C-C088-9477-86F9BC6F1C23}"/>
          </ac:picMkLst>
        </pc:picChg>
        <pc:picChg chg="del">
          <ac:chgData name="James Chandler" userId="95dd5e336c1bcf1d" providerId="LiveId" clId="{8EDB73C7-DB03-48A5-8760-DAEBFAFD0EDB}" dt="2026-09-05T16:26:14.043" v="757" actId="478"/>
          <ac:picMkLst>
            <pc:docMk/>
            <pc:sldMk cId="1859227118" sldId="368"/>
            <ac:picMk id="4" creationId="{F3F10064-0DDE-D1FD-395C-51952239C8B2}"/>
          </ac:picMkLst>
        </pc:picChg>
      </pc:sldChg>
      <pc:sldChg chg="modSp add">
        <pc:chgData name="James Chandler" userId="95dd5e336c1bcf1d" providerId="LiveId" clId="{8EDB73C7-DB03-48A5-8760-DAEBFAFD0EDB}" dt="2026-09-05T16:32:33.728" v="890" actId="20577"/>
        <pc:sldMkLst>
          <pc:docMk/>
          <pc:sldMk cId="3144627136" sldId="369"/>
        </pc:sldMkLst>
        <pc:spChg chg="mod">
          <ac:chgData name="James Chandler" userId="95dd5e336c1bcf1d" providerId="LiveId" clId="{8EDB73C7-DB03-48A5-8760-DAEBFAFD0EDB}" dt="2026-09-05T16:32:33.728" v="890" actId="20577"/>
          <ac:spMkLst>
            <pc:docMk/>
            <pc:sldMk cId="3144627136" sldId="369"/>
            <ac:spMk id="2" creationId="{1EBC4842-E22A-7E7D-354F-8D98D4EFC620}"/>
          </ac:spMkLst>
        </pc:spChg>
      </pc:sldChg>
      <pc:sldChg chg="modSp add">
        <pc:chgData name="James Chandler" userId="95dd5e336c1bcf1d" providerId="LiveId" clId="{8EDB73C7-DB03-48A5-8760-DAEBFAFD0EDB}" dt="2026-09-05T19:15:11.085" v="1088" actId="20577"/>
        <pc:sldMkLst>
          <pc:docMk/>
          <pc:sldMk cId="1423879815" sldId="370"/>
        </pc:sldMkLst>
        <pc:spChg chg="mod">
          <ac:chgData name="James Chandler" userId="95dd5e336c1bcf1d" providerId="LiveId" clId="{8EDB73C7-DB03-48A5-8760-DAEBFAFD0EDB}" dt="2026-09-05T19:15:11.085" v="1088" actId="20577"/>
          <ac:spMkLst>
            <pc:docMk/>
            <pc:sldMk cId="1423879815" sldId="370"/>
            <ac:spMk id="2" creationId="{9956B53F-99C1-1B57-1C30-F33014C5D71E}"/>
          </ac:spMkLst>
        </pc:spChg>
      </pc:sldChg>
      <pc:sldChg chg="add del">
        <pc:chgData name="James Chandler" userId="95dd5e336c1bcf1d" providerId="LiveId" clId="{8EDB73C7-DB03-48A5-8760-DAEBFAFD0EDB}" dt="2026-09-05T16:42:22.724" v="971" actId="47"/>
        <pc:sldMkLst>
          <pc:docMk/>
          <pc:sldMk cId="2461650038" sldId="371"/>
        </pc:sldMkLst>
      </pc:sldChg>
      <pc:sldChg chg="addSp modSp add mod addAnim delAnim modAnim">
        <pc:chgData name="James Chandler" userId="95dd5e336c1bcf1d" providerId="LiveId" clId="{8EDB73C7-DB03-48A5-8760-DAEBFAFD0EDB}" dt="2026-09-05T16:42:45.126" v="972" actId="1076"/>
        <pc:sldMkLst>
          <pc:docMk/>
          <pc:sldMk cId="1976169863" sldId="372"/>
        </pc:sldMkLst>
        <pc:spChg chg="mod">
          <ac:chgData name="James Chandler" userId="95dd5e336c1bcf1d" providerId="LiveId" clId="{8EDB73C7-DB03-48A5-8760-DAEBFAFD0EDB}" dt="2026-09-05T16:36:31.897" v="924" actId="20577"/>
          <ac:spMkLst>
            <pc:docMk/>
            <pc:sldMk cId="1976169863" sldId="372"/>
            <ac:spMk id="2" creationId="{C180B59B-6A7F-35AE-675B-51D6662D3A2C}"/>
          </ac:spMkLst>
        </pc:spChg>
        <pc:spChg chg="add mod">
          <ac:chgData name="James Chandler" userId="95dd5e336c1bcf1d" providerId="LiveId" clId="{8EDB73C7-DB03-48A5-8760-DAEBFAFD0EDB}" dt="2026-09-05T16:36:35.967" v="925" actId="20577"/>
          <ac:spMkLst>
            <pc:docMk/>
            <pc:sldMk cId="1976169863" sldId="372"/>
            <ac:spMk id="3" creationId="{2D65E968-B028-EB35-44B1-908AC10F3A2F}"/>
          </ac:spMkLst>
        </pc:spChg>
        <pc:spChg chg="add mod">
          <ac:chgData name="James Chandler" userId="95dd5e336c1bcf1d" providerId="LiveId" clId="{8EDB73C7-DB03-48A5-8760-DAEBFAFD0EDB}" dt="2026-09-05T16:42:45.126" v="972" actId="1076"/>
          <ac:spMkLst>
            <pc:docMk/>
            <pc:sldMk cId="1976169863" sldId="372"/>
            <ac:spMk id="4" creationId="{C0AB2368-FD56-B64B-7527-D3D28827BD5B}"/>
          </ac:spMkLst>
        </pc:spChg>
        <pc:spChg chg="add mod">
          <ac:chgData name="James Chandler" userId="95dd5e336c1bcf1d" providerId="LiveId" clId="{8EDB73C7-DB03-48A5-8760-DAEBFAFD0EDB}" dt="2026-09-05T16:37:03.138" v="938" actId="313"/>
          <ac:spMkLst>
            <pc:docMk/>
            <pc:sldMk cId="1976169863" sldId="372"/>
            <ac:spMk id="5" creationId="{CE730F67-E5E5-E604-CC64-4D690803A5FF}"/>
          </ac:spMkLst>
        </pc:spChg>
      </pc:sldChg>
      <pc:sldChg chg="delSp modSp add mod delAnim modAnim">
        <pc:chgData name="James Chandler" userId="95dd5e336c1bcf1d" providerId="LiveId" clId="{8EDB73C7-DB03-48A5-8760-DAEBFAFD0EDB}" dt="2026-09-05T16:38:26.065" v="953" actId="1076"/>
        <pc:sldMkLst>
          <pc:docMk/>
          <pc:sldMk cId="3451496378" sldId="373"/>
        </pc:sldMkLst>
        <pc:spChg chg="del">
          <ac:chgData name="James Chandler" userId="95dd5e336c1bcf1d" providerId="LiveId" clId="{8EDB73C7-DB03-48A5-8760-DAEBFAFD0EDB}" dt="2026-09-05T16:38:14.709" v="949" actId="478"/>
          <ac:spMkLst>
            <pc:docMk/>
            <pc:sldMk cId="3451496378" sldId="373"/>
            <ac:spMk id="2" creationId="{A792955C-6712-B50A-2D42-09303AC49C17}"/>
          </ac:spMkLst>
        </pc:spChg>
        <pc:spChg chg="mod">
          <ac:chgData name="James Chandler" userId="95dd5e336c1bcf1d" providerId="LiveId" clId="{8EDB73C7-DB03-48A5-8760-DAEBFAFD0EDB}" dt="2026-09-05T16:38:26.065" v="953" actId="1076"/>
          <ac:spMkLst>
            <pc:docMk/>
            <pc:sldMk cId="3451496378" sldId="373"/>
            <ac:spMk id="3" creationId="{4830644E-3CCA-17BE-BBEE-294C5662ADE1}"/>
          </ac:spMkLst>
        </pc:spChg>
        <pc:spChg chg="del">
          <ac:chgData name="James Chandler" userId="95dd5e336c1bcf1d" providerId="LiveId" clId="{8EDB73C7-DB03-48A5-8760-DAEBFAFD0EDB}" dt="2026-09-05T16:38:11.527" v="947" actId="478"/>
          <ac:spMkLst>
            <pc:docMk/>
            <pc:sldMk cId="3451496378" sldId="373"/>
            <ac:spMk id="4" creationId="{BDB0148F-1FCB-ADB0-C41A-AA2BFA5C4462}"/>
          </ac:spMkLst>
        </pc:spChg>
        <pc:spChg chg="del">
          <ac:chgData name="James Chandler" userId="95dd5e336c1bcf1d" providerId="LiveId" clId="{8EDB73C7-DB03-48A5-8760-DAEBFAFD0EDB}" dt="2026-09-05T16:38:12.626" v="948" actId="478"/>
          <ac:spMkLst>
            <pc:docMk/>
            <pc:sldMk cId="3451496378" sldId="373"/>
            <ac:spMk id="5" creationId="{0F56C822-BB0B-8501-D4D1-FCD1627CB120}"/>
          </ac:spMkLst>
        </pc:spChg>
      </pc:sldChg>
      <pc:sldChg chg="modSp add del mod modAnim">
        <pc:chgData name="James Chandler" userId="95dd5e336c1bcf1d" providerId="LiveId" clId="{8EDB73C7-DB03-48A5-8760-DAEBFAFD0EDB}" dt="2026-09-05T16:34:36.948" v="906" actId="47"/>
        <pc:sldMkLst>
          <pc:docMk/>
          <pc:sldMk cId="3910235964" sldId="373"/>
        </pc:sldMkLst>
        <pc:spChg chg="mod">
          <ac:chgData name="James Chandler" userId="95dd5e336c1bcf1d" providerId="LiveId" clId="{8EDB73C7-DB03-48A5-8760-DAEBFAFD0EDB}" dt="2026-09-05T16:34:26.195" v="905" actId="1076"/>
          <ac:spMkLst>
            <pc:docMk/>
            <pc:sldMk cId="3910235964" sldId="373"/>
            <ac:spMk id="2" creationId="{855F736C-08E8-F851-C9EB-A10ADCC5C91D}"/>
          </ac:spMkLst>
        </pc:spChg>
      </pc:sldChg>
      <pc:sldChg chg="modSp add mod modAnim">
        <pc:chgData name="James Chandler" userId="95dd5e336c1bcf1d" providerId="LiveId" clId="{8EDB73C7-DB03-48A5-8760-DAEBFAFD0EDB}" dt="2026-09-05T16:43:10.884" v="989" actId="1036"/>
        <pc:sldMkLst>
          <pc:docMk/>
          <pc:sldMk cId="1067676663" sldId="374"/>
        </pc:sldMkLst>
        <pc:spChg chg="mod">
          <ac:chgData name="James Chandler" userId="95dd5e336c1bcf1d" providerId="LiveId" clId="{8EDB73C7-DB03-48A5-8760-DAEBFAFD0EDB}" dt="2026-09-05T16:41:17.280" v="962" actId="207"/>
          <ac:spMkLst>
            <pc:docMk/>
            <pc:sldMk cId="1067676663" sldId="374"/>
            <ac:spMk id="2" creationId="{26843AFA-2136-9FDF-7BDE-8D3F9CC69657}"/>
          </ac:spMkLst>
        </pc:spChg>
        <pc:spChg chg="mod">
          <ac:chgData name="James Chandler" userId="95dd5e336c1bcf1d" providerId="LiveId" clId="{8EDB73C7-DB03-48A5-8760-DAEBFAFD0EDB}" dt="2026-09-05T16:41:34.346" v="966" actId="207"/>
          <ac:spMkLst>
            <pc:docMk/>
            <pc:sldMk cId="1067676663" sldId="374"/>
            <ac:spMk id="3" creationId="{7B39084D-214B-FB89-D1B7-54F1D6123B3C}"/>
          </ac:spMkLst>
        </pc:spChg>
        <pc:spChg chg="mod">
          <ac:chgData name="James Chandler" userId="95dd5e336c1bcf1d" providerId="LiveId" clId="{8EDB73C7-DB03-48A5-8760-DAEBFAFD0EDB}" dt="2026-09-05T16:43:10.884" v="989" actId="1036"/>
          <ac:spMkLst>
            <pc:docMk/>
            <pc:sldMk cId="1067676663" sldId="374"/>
            <ac:spMk id="4" creationId="{2B732886-2250-D8A3-D9A3-B4E01E266F14}"/>
          </ac:spMkLst>
        </pc:spChg>
        <pc:spChg chg="mod">
          <ac:chgData name="James Chandler" userId="95dd5e336c1bcf1d" providerId="LiveId" clId="{8EDB73C7-DB03-48A5-8760-DAEBFAFD0EDB}" dt="2026-09-05T16:42:15.396" v="970" actId="207"/>
          <ac:spMkLst>
            <pc:docMk/>
            <pc:sldMk cId="1067676663" sldId="374"/>
            <ac:spMk id="5" creationId="{C8989BD5-E44E-B787-C2ED-63B702A4C0A3}"/>
          </ac:spMkLst>
        </pc:spChg>
      </pc:sldChg>
      <pc:sldChg chg="modSp add del mod modAnim">
        <pc:chgData name="James Chandler" userId="95dd5e336c1bcf1d" providerId="LiveId" clId="{8EDB73C7-DB03-48A5-8760-DAEBFAFD0EDB}" dt="2026-09-05T16:45:14.409" v="999" actId="47"/>
        <pc:sldMkLst>
          <pc:docMk/>
          <pc:sldMk cId="2893331332" sldId="375"/>
        </pc:sldMkLst>
        <pc:spChg chg="mod">
          <ac:chgData name="James Chandler" userId="95dd5e336c1bcf1d" providerId="LiveId" clId="{8EDB73C7-DB03-48A5-8760-DAEBFAFD0EDB}" dt="2026-09-05T16:44:16.279" v="992" actId="1076"/>
          <ac:spMkLst>
            <pc:docMk/>
            <pc:sldMk cId="2893331332" sldId="375"/>
            <ac:spMk id="3" creationId="{DE282ED6-79F6-744D-AF5D-03AA9266160C}"/>
          </ac:spMkLst>
        </pc:spChg>
      </pc:sldChg>
      <pc:sldChg chg="modSp add mod modAnim">
        <pc:chgData name="James Chandler" userId="95dd5e336c1bcf1d" providerId="LiveId" clId="{8EDB73C7-DB03-48A5-8760-DAEBFAFD0EDB}" dt="2026-09-05T16:44:43.300" v="997" actId="1076"/>
        <pc:sldMkLst>
          <pc:docMk/>
          <pc:sldMk cId="511790557" sldId="376"/>
        </pc:sldMkLst>
        <pc:spChg chg="mod">
          <ac:chgData name="James Chandler" userId="95dd5e336c1bcf1d" providerId="LiveId" clId="{8EDB73C7-DB03-48A5-8760-DAEBFAFD0EDB}" dt="2026-09-05T16:44:43.300" v="997" actId="1076"/>
          <ac:spMkLst>
            <pc:docMk/>
            <pc:sldMk cId="511790557" sldId="376"/>
            <ac:spMk id="3" creationId="{ACFF3270-19DA-25DB-E7E8-A8D0C29E9090}"/>
          </ac:spMkLst>
        </pc:spChg>
      </pc:sldChg>
      <pc:sldChg chg="add">
        <pc:chgData name="James Chandler" userId="95dd5e336c1bcf1d" providerId="LiveId" clId="{8EDB73C7-DB03-48A5-8760-DAEBFAFD0EDB}" dt="2026-09-05T16:45:02.603" v="998"/>
        <pc:sldMkLst>
          <pc:docMk/>
          <pc:sldMk cId="2076061616" sldId="377"/>
        </pc:sldMkLst>
      </pc:sldChg>
      <pc:sldChg chg="delSp modSp add mod delAnim">
        <pc:chgData name="James Chandler" userId="95dd5e336c1bcf1d" providerId="LiveId" clId="{8EDB73C7-DB03-48A5-8760-DAEBFAFD0EDB}" dt="2026-09-05T16:53:24.410" v="1066" actId="1036"/>
        <pc:sldMkLst>
          <pc:docMk/>
          <pc:sldMk cId="2216513891" sldId="378"/>
        </pc:sldMkLst>
        <pc:spChg chg="mod">
          <ac:chgData name="James Chandler" userId="95dd5e336c1bcf1d" providerId="LiveId" clId="{8EDB73C7-DB03-48A5-8760-DAEBFAFD0EDB}" dt="2026-09-05T16:53:24.410" v="1066" actId="1036"/>
          <ac:spMkLst>
            <pc:docMk/>
            <pc:sldMk cId="2216513891" sldId="378"/>
            <ac:spMk id="2" creationId="{B78847C6-E4EF-26E2-D28D-AE4B7E53452A}"/>
          </ac:spMkLst>
        </pc:spChg>
        <pc:spChg chg="mod">
          <ac:chgData name="James Chandler" userId="95dd5e336c1bcf1d" providerId="LiveId" clId="{8EDB73C7-DB03-48A5-8760-DAEBFAFD0EDB}" dt="2026-09-05T16:53:24.410" v="1066" actId="1036"/>
          <ac:spMkLst>
            <pc:docMk/>
            <pc:sldMk cId="2216513891" sldId="378"/>
            <ac:spMk id="3" creationId="{6D18482E-2A72-62B8-060E-1D872E969D34}"/>
          </ac:spMkLst>
        </pc:spChg>
        <pc:spChg chg="mod">
          <ac:chgData name="James Chandler" userId="95dd5e336c1bcf1d" providerId="LiveId" clId="{8EDB73C7-DB03-48A5-8760-DAEBFAFD0EDB}" dt="2026-09-05T16:53:24.410" v="1066" actId="1036"/>
          <ac:spMkLst>
            <pc:docMk/>
            <pc:sldMk cId="2216513891" sldId="378"/>
            <ac:spMk id="4" creationId="{AC590168-6D58-F5E6-F4F1-BD987B3DC4F7}"/>
          </ac:spMkLst>
        </pc:spChg>
        <pc:spChg chg="del">
          <ac:chgData name="James Chandler" userId="95dd5e336c1bcf1d" providerId="LiveId" clId="{8EDB73C7-DB03-48A5-8760-DAEBFAFD0EDB}" dt="2026-09-05T16:52:11.841" v="1040" actId="478"/>
          <ac:spMkLst>
            <pc:docMk/>
            <pc:sldMk cId="2216513891" sldId="378"/>
            <ac:spMk id="5" creationId="{5C82141C-8D7A-A40D-ED7A-34E87347F62D}"/>
          </ac:spMkLst>
        </pc:spChg>
      </pc:sldChg>
      <pc:sldChg chg="modSp add modAnim">
        <pc:chgData name="James Chandler" userId="95dd5e336c1bcf1d" providerId="LiveId" clId="{8EDB73C7-DB03-48A5-8760-DAEBFAFD0EDB}" dt="2026-09-05T19:16:18.811" v="1158" actId="20577"/>
        <pc:sldMkLst>
          <pc:docMk/>
          <pc:sldMk cId="3555017636" sldId="379"/>
        </pc:sldMkLst>
        <pc:spChg chg="mod">
          <ac:chgData name="James Chandler" userId="95dd5e336c1bcf1d" providerId="LiveId" clId="{8EDB73C7-DB03-48A5-8760-DAEBFAFD0EDB}" dt="2026-09-05T19:16:18.811" v="1158" actId="20577"/>
          <ac:spMkLst>
            <pc:docMk/>
            <pc:sldMk cId="3555017636" sldId="379"/>
            <ac:spMk id="2" creationId="{65C1A206-3254-072D-4A8F-B6E0C4AC3DCD}"/>
          </ac:spMkLst>
        </pc:spChg>
      </pc:sldChg>
      <pc:sldChg chg="addSp delSp add mod delAnim">
        <pc:chgData name="James Chandler" userId="95dd5e336c1bcf1d" providerId="LiveId" clId="{8EDB73C7-DB03-48A5-8760-DAEBFAFD0EDB}" dt="2026-09-05T16:55:41.703" v="1070" actId="22"/>
        <pc:sldMkLst>
          <pc:docMk/>
          <pc:sldMk cId="1999987727" sldId="380"/>
        </pc:sldMkLst>
        <pc:spChg chg="del">
          <ac:chgData name="James Chandler" userId="95dd5e336c1bcf1d" providerId="LiveId" clId="{8EDB73C7-DB03-48A5-8760-DAEBFAFD0EDB}" dt="2026-09-05T16:54:32.033" v="1069" actId="478"/>
          <ac:spMkLst>
            <pc:docMk/>
            <pc:sldMk cId="1999987727" sldId="380"/>
            <ac:spMk id="2" creationId="{A6C8C6A3-0C56-7607-523A-956B305D5D7E}"/>
          </ac:spMkLst>
        </pc:spChg>
        <pc:picChg chg="add">
          <ac:chgData name="James Chandler" userId="95dd5e336c1bcf1d" providerId="LiveId" clId="{8EDB73C7-DB03-48A5-8760-DAEBFAFD0EDB}" dt="2026-09-05T16:55:41.703" v="1070" actId="22"/>
          <ac:picMkLst>
            <pc:docMk/>
            <pc:sldMk cId="1999987727" sldId="380"/>
            <ac:picMk id="4" creationId="{6FD492C4-7733-7C6A-EA4F-503A832DE254}"/>
          </ac:picMkLst>
        </pc:picChg>
      </pc:sldChg>
      <pc:sldChg chg="addSp modSp add mod">
        <pc:chgData name="James Chandler" userId="95dd5e336c1bcf1d" providerId="LiveId" clId="{8EDB73C7-DB03-48A5-8760-DAEBFAFD0EDB}" dt="2026-09-06T08:01:02.339" v="1160" actId="1076"/>
        <pc:sldMkLst>
          <pc:docMk/>
          <pc:sldMk cId="1073272540" sldId="381"/>
        </pc:sldMkLst>
        <pc:spChg chg="add mod">
          <ac:chgData name="James Chandler" userId="95dd5e336c1bcf1d" providerId="LiveId" clId="{8EDB73C7-DB03-48A5-8760-DAEBFAFD0EDB}" dt="2026-09-06T08:01:02.339" v="1160" actId="1076"/>
          <ac:spMkLst>
            <pc:docMk/>
            <pc:sldMk cId="1073272540" sldId="381"/>
            <ac:spMk id="3" creationId="{23CCC468-AE62-A18E-CC09-7A91E099D19F}"/>
          </ac:spMkLst>
        </pc:spChg>
      </pc:sldChg>
    </pc:docChg>
  </pc:docChgLst>
  <pc:docChgLst>
    <pc:chgData name="James Butterfield" userId="083e494f4fb1bc1b" providerId="LiveId" clId="{58983D5F-9522-4ECC-B732-BF9EC6B18C2F}"/>
    <pc:docChg chg="delSld">
      <pc:chgData name="James Butterfield" userId="083e494f4fb1bc1b" providerId="LiveId" clId="{58983D5F-9522-4ECC-B732-BF9EC6B18C2F}" dt="2026-09-06T14:12:56.371" v="3" actId="2696"/>
      <pc:docMkLst>
        <pc:docMk/>
      </pc:docMkLst>
      <pc:sldChg chg="del">
        <pc:chgData name="James Butterfield" userId="083e494f4fb1bc1b" providerId="LiveId" clId="{58983D5F-9522-4ECC-B732-BF9EC6B18C2F}" dt="2026-09-06T14:12:44.014" v="1" actId="2696"/>
        <pc:sldMkLst>
          <pc:docMk/>
          <pc:sldMk cId="2951401867" sldId="334"/>
        </pc:sldMkLst>
      </pc:sldChg>
      <pc:sldChg chg="del">
        <pc:chgData name="James Butterfield" userId="083e494f4fb1bc1b" providerId="LiveId" clId="{58983D5F-9522-4ECC-B732-BF9EC6B18C2F}" dt="2026-09-06T14:12:40.912" v="0" actId="2696"/>
        <pc:sldMkLst>
          <pc:docMk/>
          <pc:sldMk cId="3246970648" sldId="367"/>
        </pc:sldMkLst>
      </pc:sldChg>
      <pc:sldChg chg="del">
        <pc:chgData name="James Butterfield" userId="083e494f4fb1bc1b" providerId="LiveId" clId="{58983D5F-9522-4ECC-B732-BF9EC6B18C2F}" dt="2026-09-06T14:12:47.026" v="2" actId="2696"/>
        <pc:sldMkLst>
          <pc:docMk/>
          <pc:sldMk cId="1859227118" sldId="368"/>
        </pc:sldMkLst>
      </pc:sldChg>
      <pc:sldChg chg="del">
        <pc:chgData name="James Butterfield" userId="083e494f4fb1bc1b" providerId="LiveId" clId="{58983D5F-9522-4ECC-B732-BF9EC6B18C2F}" dt="2026-09-06T14:12:56.371" v="3" actId="2696"/>
        <pc:sldMkLst>
          <pc:docMk/>
          <pc:sldMk cId="1073272540" sldId="38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5390B5C-CF74-41FE-9653-EC7A73023D14}" type="datetimeFigureOut">
              <a:rPr lang="en-GB" smtClean="0"/>
              <a:t>06/09/2026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3107356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390B5C-CF74-41FE-9653-EC7A73023D14}" type="datetimeFigureOut">
              <a:rPr lang="en-GB" smtClean="0"/>
              <a:t>06/09/2026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3653848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390B5C-CF74-41FE-9653-EC7A73023D14}" type="datetimeFigureOut">
              <a:rPr lang="en-GB" smtClean="0"/>
              <a:t>06/09/2026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12079726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390B5C-CF74-41FE-9653-EC7A73023D14}" type="datetimeFigureOut">
              <a:rPr lang="en-GB" smtClean="0"/>
              <a:t>06/09/2026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2645698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390B5C-CF74-41FE-9653-EC7A73023D14}" type="datetimeFigureOut">
              <a:rPr lang="en-GB" smtClean="0"/>
              <a:t>06/09/2026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3523289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390B5C-CF74-41FE-9653-EC7A73023D14}" type="datetimeFigureOut">
              <a:rPr lang="en-GB" smtClean="0"/>
              <a:t>06/09/2026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38030244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390B5C-CF74-41FE-9653-EC7A73023D14}" type="datetimeFigureOut">
              <a:rPr lang="en-GB" smtClean="0"/>
              <a:t>06/09/2026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3022659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5390B5C-CF74-41FE-9653-EC7A73023D14}" type="datetimeFigureOut">
              <a:rPr lang="en-GB" smtClean="0"/>
              <a:t>06/09/2026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4200031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390B5C-CF74-41FE-9653-EC7A73023D14}" type="datetimeFigureOut">
              <a:rPr lang="en-GB" smtClean="0"/>
              <a:t>06/09/2026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2541303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390B5C-CF74-41FE-9653-EC7A73023D14}" type="datetimeFigureOut">
              <a:rPr lang="en-GB" smtClean="0"/>
              <a:t>06/09/2026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1068378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5390B5C-CF74-41FE-9653-EC7A73023D14}" type="datetimeFigureOut">
              <a:rPr lang="en-GB" smtClean="0"/>
              <a:t>06/09/2026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D7318CD-A7CA-4302-9D63-602A70F861F1}" type="slidenum">
              <a:rPr lang="en-GB" smtClean="0"/>
              <a:t>‹#›</a:t>
            </a:fld>
            <a:endParaRPr lang="en-GB"/>
          </a:p>
        </p:txBody>
      </p:sp>
    </p:spTree>
    <p:extLst>
      <p:ext uri="{BB962C8B-B14F-4D97-AF65-F5344CB8AC3E}">
        <p14:creationId xmlns:p14="http://schemas.microsoft.com/office/powerpoint/2010/main" val="2647481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390B5C-CF74-41FE-9653-EC7A73023D14}" type="datetimeFigureOut">
              <a:rPr lang="en-GB" smtClean="0"/>
              <a:t>06/09/2026</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7318CD-A7CA-4302-9D63-602A70F861F1}" type="slidenum">
              <a:rPr lang="en-GB" smtClean="0"/>
              <a:t>‹#›</a:t>
            </a:fld>
            <a:endParaRPr lang="en-GB"/>
          </a:p>
        </p:txBody>
      </p:sp>
      <p:pic>
        <p:nvPicPr>
          <p:cNvPr id="7" name="Picture 2">
            <a:extLst>
              <a:ext uri="{FF2B5EF4-FFF2-40B4-BE49-F238E27FC236}">
                <a16:creationId xmlns:a16="http://schemas.microsoft.com/office/drawing/2014/main" id="{2DBF555A-1E96-F847-1196-369C79C9C256}"/>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827945" y="6332387"/>
            <a:ext cx="1161408" cy="36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23567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6639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D857C-09F2-9982-3693-B1D750924A1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78847C6-E4EF-26E2-D28D-AE4B7E53452A}"/>
              </a:ext>
            </a:extLst>
          </p:cNvPr>
          <p:cNvSpPr txBox="1"/>
          <p:nvPr/>
        </p:nvSpPr>
        <p:spPr>
          <a:xfrm>
            <a:off x="344880" y="1022588"/>
            <a:ext cx="8470208" cy="830997"/>
          </a:xfrm>
          <a:prstGeom prst="rect">
            <a:avLst/>
          </a:prstGeom>
          <a:noFill/>
        </p:spPr>
        <p:txBody>
          <a:bodyPr wrap="square">
            <a:spAutoFit/>
          </a:bodyPr>
          <a:lstStyle/>
          <a:p>
            <a:pPr algn="just"/>
            <a:r>
              <a:rPr lang="en-GB" sz="2400" dirty="0">
                <a:solidFill>
                  <a:schemeClr val="bg1"/>
                </a:solidFill>
              </a:rPr>
              <a:t>“You must turn from your selfish ways, take up your cross daily, and follow me”</a:t>
            </a:r>
          </a:p>
        </p:txBody>
      </p:sp>
      <p:sp>
        <p:nvSpPr>
          <p:cNvPr id="3" name="TextBox 2">
            <a:extLst>
              <a:ext uri="{FF2B5EF4-FFF2-40B4-BE49-F238E27FC236}">
                <a16:creationId xmlns:a16="http://schemas.microsoft.com/office/drawing/2014/main" id="{6D18482E-2A72-62B8-060E-1D872E969D34}"/>
              </a:ext>
            </a:extLst>
          </p:cNvPr>
          <p:cNvSpPr txBox="1"/>
          <p:nvPr/>
        </p:nvSpPr>
        <p:spPr>
          <a:xfrm>
            <a:off x="344880" y="2751683"/>
            <a:ext cx="8361130" cy="461665"/>
          </a:xfrm>
          <a:prstGeom prst="rect">
            <a:avLst/>
          </a:prstGeom>
          <a:noFill/>
        </p:spPr>
        <p:txBody>
          <a:bodyPr wrap="square">
            <a:spAutoFit/>
          </a:bodyPr>
          <a:lstStyle/>
          <a:p>
            <a:pPr algn="just"/>
            <a:r>
              <a:rPr lang="en-GB" sz="2400" dirty="0">
                <a:solidFill>
                  <a:schemeClr val="bg1"/>
                </a:solidFill>
              </a:rPr>
              <a:t>“I have given you an example to follow. Do as I have done to you.”</a:t>
            </a:r>
          </a:p>
        </p:txBody>
      </p:sp>
      <p:sp>
        <p:nvSpPr>
          <p:cNvPr id="4" name="TextBox 3">
            <a:extLst>
              <a:ext uri="{FF2B5EF4-FFF2-40B4-BE49-F238E27FC236}">
                <a16:creationId xmlns:a16="http://schemas.microsoft.com/office/drawing/2014/main" id="{AC590168-6D58-F5E6-F4F1-BD987B3DC4F7}"/>
              </a:ext>
            </a:extLst>
          </p:cNvPr>
          <p:cNvSpPr txBox="1"/>
          <p:nvPr/>
        </p:nvSpPr>
        <p:spPr>
          <a:xfrm>
            <a:off x="344880" y="4245899"/>
            <a:ext cx="8470208" cy="1200329"/>
          </a:xfrm>
          <a:prstGeom prst="rect">
            <a:avLst/>
          </a:prstGeom>
          <a:noFill/>
        </p:spPr>
        <p:txBody>
          <a:bodyPr wrap="square">
            <a:spAutoFit/>
          </a:bodyPr>
          <a:lstStyle/>
          <a:p>
            <a:pPr algn="just"/>
            <a:r>
              <a:rPr lang="en-GB" sz="2400" dirty="0">
                <a:solidFill>
                  <a:schemeClr val="bg1"/>
                </a:solidFill>
              </a:rPr>
              <a:t>“Go and make disciples of all the nations, baptizing them in the name of the Father and the Son and the Holy Spirit.  Teach these new disciples to obey all the commands I have given you.”</a:t>
            </a:r>
          </a:p>
        </p:txBody>
      </p:sp>
    </p:spTree>
    <p:extLst>
      <p:ext uri="{BB962C8B-B14F-4D97-AF65-F5344CB8AC3E}">
        <p14:creationId xmlns:p14="http://schemas.microsoft.com/office/powerpoint/2010/main" val="2216513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1604E-52B2-CC6B-5211-F62DE8A321D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5C1A206-3254-072D-4A8F-B6E0C4AC3DCD}"/>
              </a:ext>
            </a:extLst>
          </p:cNvPr>
          <p:cNvSpPr txBox="1"/>
          <p:nvPr/>
        </p:nvSpPr>
        <p:spPr>
          <a:xfrm>
            <a:off x="858117" y="793430"/>
            <a:ext cx="7978521" cy="5523628"/>
          </a:xfrm>
          <a:prstGeom prst="rect">
            <a:avLst/>
          </a:prstGeom>
          <a:noFill/>
        </p:spPr>
        <p:txBody>
          <a:bodyPr wrap="square">
            <a:spAutoFit/>
          </a:bodyPr>
          <a:lstStyle/>
          <a:p>
            <a:pPr>
              <a:lnSpc>
                <a:spcPct val="107000"/>
              </a:lnSpc>
              <a:spcAft>
                <a:spcPts val="800"/>
              </a:spcAft>
            </a:pPr>
            <a:r>
              <a:rPr lang="en-GB" sz="4000" dirty="0">
                <a:solidFill>
                  <a:schemeClr val="bg1"/>
                </a:solidFill>
              </a:rPr>
              <a:t>Jesus teaches us…</a:t>
            </a:r>
          </a:p>
          <a:p>
            <a:pPr>
              <a:lnSpc>
                <a:spcPct val="107000"/>
              </a:lnSpc>
              <a:spcAft>
                <a:spcPts val="800"/>
              </a:spcAft>
            </a:pPr>
            <a:endPar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endParaRPr>
          </a:p>
          <a:p>
            <a:pPr marL="685800" indent="-685800">
              <a:lnSpc>
                <a:spcPct val="107000"/>
              </a:lnSpc>
              <a:spcAft>
                <a:spcPts val="800"/>
              </a:spcAft>
              <a:buFont typeface="Arial" panose="020B0604020202020204" pitchFamily="34" charset="0"/>
              <a:buChar char="•"/>
            </a:pPr>
            <a:r>
              <a:rPr lang="en-GB" sz="40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To Love</a:t>
            </a:r>
          </a:p>
          <a:p>
            <a:pPr marL="685800" indent="-685800">
              <a:lnSpc>
                <a:spcPct val="107000"/>
              </a:lnSpc>
              <a:spcAft>
                <a:spcPts val="800"/>
              </a:spcAft>
              <a:buFont typeface="Arial" panose="020B0604020202020204" pitchFamily="34" charset="0"/>
              <a:buChar char="•"/>
            </a:pPr>
            <a:r>
              <a:rPr lang="en-GB" sz="40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To seek the Kingdom of God</a:t>
            </a:r>
          </a:p>
          <a:p>
            <a:pPr marL="685800" indent="-685800">
              <a:lnSpc>
                <a:spcPct val="107000"/>
              </a:lnSpc>
              <a:spcAft>
                <a:spcPts val="800"/>
              </a:spcAft>
              <a:buFont typeface="Arial" panose="020B0604020202020204" pitchFamily="34" charset="0"/>
              <a:buChar char="•"/>
            </a:pPr>
            <a:r>
              <a:rPr lang="en-GB" sz="40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To follow His example</a:t>
            </a:r>
          </a:p>
          <a:p>
            <a:pPr marL="685800" indent="-685800">
              <a:lnSpc>
                <a:spcPct val="107000"/>
              </a:lnSpc>
              <a:spcAft>
                <a:spcPts val="800"/>
              </a:spcAft>
              <a:buFont typeface="Arial" panose="020B0604020202020204" pitchFamily="34" charset="0"/>
              <a:buChar char="•"/>
            </a:pPr>
            <a:r>
              <a:rPr lang="en-GB" sz="40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To help </a:t>
            </a:r>
            <a:r>
              <a:rPr lang="en-GB" sz="4000" i="1" kern="100">
                <a:solidFill>
                  <a:schemeClr val="bg1"/>
                </a:solidFill>
                <a:latin typeface="Segoe UI" panose="020B0502040204020203" pitchFamily="34" charset="0"/>
                <a:ea typeface="Calibri" panose="020F0502020204030204" pitchFamily="34" charset="0"/>
                <a:cs typeface="Segoe UI" panose="020B0502040204020203" pitchFamily="34" charset="0"/>
              </a:rPr>
              <a:t>others follow Him too</a:t>
            </a:r>
            <a:endParaRPr lang="en-GB" sz="4000" i="1" kern="100" dirty="0">
              <a:solidFill>
                <a:schemeClr val="bg1"/>
              </a:solidFill>
              <a:latin typeface="Segoe UI" panose="020B0502040204020203" pitchFamily="34" charset="0"/>
              <a:ea typeface="Calibri" panose="020F0502020204030204" pitchFamily="34" charset="0"/>
              <a:cs typeface="Segoe UI" panose="020B0502040204020203" pitchFamily="34" charset="0"/>
            </a:endParaRPr>
          </a:p>
          <a:p>
            <a:pPr>
              <a:lnSpc>
                <a:spcPct val="107000"/>
              </a:lnSpc>
              <a:spcAft>
                <a:spcPts val="800"/>
              </a:spcAft>
            </a:pPr>
            <a:r>
              <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 </a:t>
            </a:r>
          </a:p>
        </p:txBody>
      </p:sp>
    </p:spTree>
    <p:extLst>
      <p:ext uri="{BB962C8B-B14F-4D97-AF65-F5344CB8AC3E}">
        <p14:creationId xmlns:p14="http://schemas.microsoft.com/office/powerpoint/2010/main" val="3555017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757D32-DD21-262D-624B-183E703BF81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FD492C4-7733-7C6A-EA4F-503A832DE254}"/>
              </a:ext>
            </a:extLst>
          </p:cNvPr>
          <p:cNvPicPr>
            <a:picLocks noChangeAspect="1"/>
          </p:cNvPicPr>
          <p:nvPr/>
        </p:nvPicPr>
        <p:blipFill>
          <a:blip r:embed="rId2"/>
          <a:stretch>
            <a:fillRect/>
          </a:stretch>
        </p:blipFill>
        <p:spPr>
          <a:xfrm>
            <a:off x="0" y="1412660"/>
            <a:ext cx="9140107" cy="4164357"/>
          </a:xfrm>
          <a:prstGeom prst="rect">
            <a:avLst/>
          </a:prstGeom>
        </p:spPr>
      </p:pic>
    </p:spTree>
    <p:extLst>
      <p:ext uri="{BB962C8B-B14F-4D97-AF65-F5344CB8AC3E}">
        <p14:creationId xmlns:p14="http://schemas.microsoft.com/office/powerpoint/2010/main" val="1999987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81FCD2-C0C1-DF52-C55C-95C45270BA9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FA34848-8F13-2EDE-478B-C8DEC66961BF}"/>
              </a:ext>
            </a:extLst>
          </p:cNvPr>
          <p:cNvSpPr txBox="1"/>
          <p:nvPr/>
        </p:nvSpPr>
        <p:spPr>
          <a:xfrm>
            <a:off x="858117" y="793430"/>
            <a:ext cx="7978521" cy="5157502"/>
          </a:xfrm>
          <a:prstGeom prst="rect">
            <a:avLst/>
          </a:prstGeom>
          <a:noFill/>
        </p:spPr>
        <p:txBody>
          <a:bodyPr wrap="square">
            <a:spAutoFit/>
          </a:bodyPr>
          <a:lstStyle/>
          <a:p>
            <a:pPr>
              <a:lnSpc>
                <a:spcPct val="107000"/>
              </a:lnSpc>
              <a:spcAft>
                <a:spcPts val="800"/>
              </a:spcAft>
            </a:pPr>
            <a:r>
              <a:rPr lang="en-GB" sz="4000" dirty="0">
                <a:solidFill>
                  <a:schemeClr val="bg1"/>
                </a:solidFill>
              </a:rPr>
              <a:t>Jesus teaches us…</a:t>
            </a:r>
          </a:p>
          <a:p>
            <a:pPr>
              <a:lnSpc>
                <a:spcPct val="107000"/>
              </a:lnSpc>
              <a:spcAft>
                <a:spcPts val="800"/>
              </a:spcAft>
            </a:pPr>
            <a:endPar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endParaRPr>
          </a:p>
          <a:p>
            <a:pPr marL="685800" indent="-685800">
              <a:lnSpc>
                <a:spcPct val="107000"/>
              </a:lnSpc>
              <a:spcAft>
                <a:spcPts val="800"/>
              </a:spcAft>
              <a:buFont typeface="Arial" panose="020B0604020202020204" pitchFamily="34" charset="0"/>
              <a:buChar char="•"/>
            </a:pPr>
            <a:r>
              <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To Love</a:t>
            </a:r>
          </a:p>
          <a:p>
            <a:pPr marL="685800" indent="-685800">
              <a:lnSpc>
                <a:spcPct val="107000"/>
              </a:lnSpc>
              <a:spcAft>
                <a:spcPts val="800"/>
              </a:spcAft>
              <a:buFont typeface="Arial" panose="020B0604020202020204" pitchFamily="34" charset="0"/>
              <a:buChar char="•"/>
            </a:pPr>
            <a:r>
              <a:rPr lang="en-GB" sz="4800" i="1" kern="100" dirty="0">
                <a:latin typeface="Segoe UI" panose="020B0502040204020203" pitchFamily="34" charset="0"/>
                <a:ea typeface="Calibri" panose="020F0502020204030204" pitchFamily="34" charset="0"/>
                <a:cs typeface="Segoe UI" panose="020B0502040204020203" pitchFamily="34" charset="0"/>
              </a:rPr>
              <a:t>About the Kingdom of God</a:t>
            </a:r>
          </a:p>
          <a:p>
            <a:pPr marL="685800" indent="-685800">
              <a:lnSpc>
                <a:spcPct val="107000"/>
              </a:lnSpc>
              <a:spcAft>
                <a:spcPts val="800"/>
              </a:spcAft>
              <a:buFont typeface="Arial" panose="020B0604020202020204" pitchFamily="34" charset="0"/>
              <a:buChar char="•"/>
            </a:pPr>
            <a:r>
              <a:rPr lang="en-GB" sz="4800" i="1" kern="100" dirty="0">
                <a:latin typeface="Segoe UI" panose="020B0502040204020203" pitchFamily="34" charset="0"/>
                <a:ea typeface="Calibri" panose="020F0502020204030204" pitchFamily="34" charset="0"/>
                <a:cs typeface="Segoe UI" panose="020B0502040204020203" pitchFamily="34" charset="0"/>
              </a:rPr>
              <a:t>How to be a disciple</a:t>
            </a:r>
          </a:p>
          <a:p>
            <a:pPr>
              <a:lnSpc>
                <a:spcPct val="107000"/>
              </a:lnSpc>
              <a:spcAft>
                <a:spcPts val="800"/>
              </a:spcAft>
            </a:pPr>
            <a:r>
              <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 </a:t>
            </a:r>
          </a:p>
        </p:txBody>
      </p:sp>
    </p:spTree>
    <p:extLst>
      <p:ext uri="{BB962C8B-B14F-4D97-AF65-F5344CB8AC3E}">
        <p14:creationId xmlns:p14="http://schemas.microsoft.com/office/powerpoint/2010/main" val="1377756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961F2-ACAB-67CA-4FC8-E1E93A8AABB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180B59B-6A7F-35AE-675B-51D6662D3A2C}"/>
              </a:ext>
            </a:extLst>
          </p:cNvPr>
          <p:cNvSpPr txBox="1"/>
          <p:nvPr/>
        </p:nvSpPr>
        <p:spPr>
          <a:xfrm>
            <a:off x="344881" y="769016"/>
            <a:ext cx="8049856" cy="830997"/>
          </a:xfrm>
          <a:prstGeom prst="rect">
            <a:avLst/>
          </a:prstGeom>
          <a:noFill/>
        </p:spPr>
        <p:txBody>
          <a:bodyPr wrap="square">
            <a:spAutoFit/>
          </a:bodyPr>
          <a:lstStyle/>
          <a:p>
            <a:pPr algn="just"/>
            <a:r>
              <a:rPr lang="en-GB" sz="2400" dirty="0">
                <a:solidFill>
                  <a:schemeClr val="bg1"/>
                </a:solidFill>
              </a:rPr>
              <a:t>‘You must love the Lord your God with all your heart, all your soul, and all your mind.’</a:t>
            </a:r>
          </a:p>
        </p:txBody>
      </p:sp>
      <p:sp>
        <p:nvSpPr>
          <p:cNvPr id="3" name="TextBox 2">
            <a:extLst>
              <a:ext uri="{FF2B5EF4-FFF2-40B4-BE49-F238E27FC236}">
                <a16:creationId xmlns:a16="http://schemas.microsoft.com/office/drawing/2014/main" id="{2D65E968-B028-EB35-44B1-908AC10F3A2F}"/>
              </a:ext>
            </a:extLst>
          </p:cNvPr>
          <p:cNvSpPr txBox="1"/>
          <p:nvPr/>
        </p:nvSpPr>
        <p:spPr>
          <a:xfrm>
            <a:off x="1219581" y="2228671"/>
            <a:ext cx="7175156" cy="461665"/>
          </a:xfrm>
          <a:prstGeom prst="rect">
            <a:avLst/>
          </a:prstGeom>
          <a:noFill/>
        </p:spPr>
        <p:txBody>
          <a:bodyPr wrap="square">
            <a:spAutoFit/>
          </a:bodyPr>
          <a:lstStyle/>
          <a:p>
            <a:pPr algn="just"/>
            <a:r>
              <a:rPr lang="en-GB" sz="2400" dirty="0">
                <a:solidFill>
                  <a:schemeClr val="bg1"/>
                </a:solidFill>
              </a:rPr>
              <a:t>‘Love your neighbour as yourself.’</a:t>
            </a:r>
          </a:p>
        </p:txBody>
      </p:sp>
      <p:sp>
        <p:nvSpPr>
          <p:cNvPr id="4" name="TextBox 3">
            <a:extLst>
              <a:ext uri="{FF2B5EF4-FFF2-40B4-BE49-F238E27FC236}">
                <a16:creationId xmlns:a16="http://schemas.microsoft.com/office/drawing/2014/main" id="{C0AB2368-FD56-B64B-7527-D3D28827BD5B}"/>
              </a:ext>
            </a:extLst>
          </p:cNvPr>
          <p:cNvSpPr txBox="1"/>
          <p:nvPr/>
        </p:nvSpPr>
        <p:spPr>
          <a:xfrm>
            <a:off x="1921008" y="3492864"/>
            <a:ext cx="6600585" cy="461665"/>
          </a:xfrm>
          <a:prstGeom prst="rect">
            <a:avLst/>
          </a:prstGeom>
          <a:noFill/>
        </p:spPr>
        <p:txBody>
          <a:bodyPr wrap="square">
            <a:spAutoFit/>
          </a:bodyPr>
          <a:lstStyle/>
          <a:p>
            <a:pPr algn="just"/>
            <a:r>
              <a:rPr lang="en-GB" sz="2400" dirty="0">
                <a:solidFill>
                  <a:schemeClr val="bg1"/>
                </a:solidFill>
              </a:rPr>
              <a:t>‘Love each other in the same way I have loved you.’</a:t>
            </a:r>
          </a:p>
        </p:txBody>
      </p:sp>
      <p:sp>
        <p:nvSpPr>
          <p:cNvPr id="5" name="TextBox 4">
            <a:extLst>
              <a:ext uri="{FF2B5EF4-FFF2-40B4-BE49-F238E27FC236}">
                <a16:creationId xmlns:a16="http://schemas.microsoft.com/office/drawing/2014/main" id="{CE730F67-E5E5-E604-CC64-4D690803A5FF}"/>
              </a:ext>
            </a:extLst>
          </p:cNvPr>
          <p:cNvSpPr txBox="1"/>
          <p:nvPr/>
        </p:nvSpPr>
        <p:spPr>
          <a:xfrm>
            <a:off x="3145712" y="4757058"/>
            <a:ext cx="5249025" cy="461665"/>
          </a:xfrm>
          <a:prstGeom prst="rect">
            <a:avLst/>
          </a:prstGeom>
          <a:noFill/>
        </p:spPr>
        <p:txBody>
          <a:bodyPr wrap="square">
            <a:spAutoFit/>
          </a:bodyPr>
          <a:lstStyle/>
          <a:p>
            <a:r>
              <a:rPr lang="en-GB" sz="2400" dirty="0">
                <a:solidFill>
                  <a:schemeClr val="bg1"/>
                </a:solidFill>
              </a:rPr>
              <a:t>‘But I say, love your enemies’</a:t>
            </a:r>
          </a:p>
        </p:txBody>
      </p:sp>
    </p:spTree>
    <p:extLst>
      <p:ext uri="{BB962C8B-B14F-4D97-AF65-F5344CB8AC3E}">
        <p14:creationId xmlns:p14="http://schemas.microsoft.com/office/powerpoint/2010/main" val="1976169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61FC5-D96E-9600-DCEB-EB7A67CB0A8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6843AFA-2136-9FDF-7BDE-8D3F9CC69657}"/>
              </a:ext>
            </a:extLst>
          </p:cNvPr>
          <p:cNvSpPr txBox="1"/>
          <p:nvPr/>
        </p:nvSpPr>
        <p:spPr>
          <a:xfrm>
            <a:off x="344881" y="769016"/>
            <a:ext cx="8049856" cy="830997"/>
          </a:xfrm>
          <a:prstGeom prst="rect">
            <a:avLst/>
          </a:prstGeom>
          <a:noFill/>
        </p:spPr>
        <p:txBody>
          <a:bodyPr wrap="square">
            <a:spAutoFit/>
          </a:bodyPr>
          <a:lstStyle/>
          <a:p>
            <a:pPr algn="just"/>
            <a:r>
              <a:rPr lang="en-GB" sz="2400" dirty="0"/>
              <a:t>‘You must </a:t>
            </a:r>
            <a:r>
              <a:rPr lang="en-GB" sz="2400" dirty="0">
                <a:solidFill>
                  <a:schemeClr val="bg1"/>
                </a:solidFill>
              </a:rPr>
              <a:t>love the Lord your God </a:t>
            </a:r>
            <a:r>
              <a:rPr lang="en-GB" sz="2400" dirty="0"/>
              <a:t>with all your heart, all your soul, and all your mind.’</a:t>
            </a:r>
          </a:p>
        </p:txBody>
      </p:sp>
      <p:sp>
        <p:nvSpPr>
          <p:cNvPr id="3" name="TextBox 2">
            <a:extLst>
              <a:ext uri="{FF2B5EF4-FFF2-40B4-BE49-F238E27FC236}">
                <a16:creationId xmlns:a16="http://schemas.microsoft.com/office/drawing/2014/main" id="{7B39084D-214B-FB89-D1B7-54F1D6123B3C}"/>
              </a:ext>
            </a:extLst>
          </p:cNvPr>
          <p:cNvSpPr txBox="1"/>
          <p:nvPr/>
        </p:nvSpPr>
        <p:spPr>
          <a:xfrm>
            <a:off x="1219581" y="2228671"/>
            <a:ext cx="7175156" cy="461665"/>
          </a:xfrm>
          <a:prstGeom prst="rect">
            <a:avLst/>
          </a:prstGeom>
          <a:noFill/>
        </p:spPr>
        <p:txBody>
          <a:bodyPr wrap="square">
            <a:spAutoFit/>
          </a:bodyPr>
          <a:lstStyle/>
          <a:p>
            <a:pPr algn="just"/>
            <a:r>
              <a:rPr lang="en-GB" sz="2400" dirty="0"/>
              <a:t>‘</a:t>
            </a:r>
            <a:r>
              <a:rPr lang="en-GB" sz="2400" dirty="0">
                <a:solidFill>
                  <a:schemeClr val="bg1"/>
                </a:solidFill>
              </a:rPr>
              <a:t>Love your neighbour </a:t>
            </a:r>
            <a:r>
              <a:rPr lang="en-GB" sz="2400" dirty="0"/>
              <a:t>as yourself.’</a:t>
            </a:r>
          </a:p>
        </p:txBody>
      </p:sp>
      <p:sp>
        <p:nvSpPr>
          <p:cNvPr id="4" name="TextBox 3">
            <a:extLst>
              <a:ext uri="{FF2B5EF4-FFF2-40B4-BE49-F238E27FC236}">
                <a16:creationId xmlns:a16="http://schemas.microsoft.com/office/drawing/2014/main" id="{2B732886-2250-D8A3-D9A3-B4E01E266F14}"/>
              </a:ext>
            </a:extLst>
          </p:cNvPr>
          <p:cNvSpPr txBox="1"/>
          <p:nvPr/>
        </p:nvSpPr>
        <p:spPr>
          <a:xfrm>
            <a:off x="1921008" y="3482789"/>
            <a:ext cx="6600585" cy="461665"/>
          </a:xfrm>
          <a:prstGeom prst="rect">
            <a:avLst/>
          </a:prstGeom>
          <a:noFill/>
        </p:spPr>
        <p:txBody>
          <a:bodyPr wrap="square">
            <a:spAutoFit/>
          </a:bodyPr>
          <a:lstStyle/>
          <a:p>
            <a:pPr algn="just"/>
            <a:r>
              <a:rPr lang="en-GB" sz="2400" dirty="0"/>
              <a:t>‘</a:t>
            </a:r>
            <a:r>
              <a:rPr lang="en-GB" sz="2400" dirty="0">
                <a:solidFill>
                  <a:schemeClr val="bg1"/>
                </a:solidFill>
              </a:rPr>
              <a:t>Love each other </a:t>
            </a:r>
            <a:r>
              <a:rPr lang="en-GB" sz="2400" dirty="0"/>
              <a:t>in the same way I have loved you.’</a:t>
            </a:r>
          </a:p>
        </p:txBody>
      </p:sp>
      <p:sp>
        <p:nvSpPr>
          <p:cNvPr id="5" name="TextBox 4">
            <a:extLst>
              <a:ext uri="{FF2B5EF4-FFF2-40B4-BE49-F238E27FC236}">
                <a16:creationId xmlns:a16="http://schemas.microsoft.com/office/drawing/2014/main" id="{C8989BD5-E44E-B787-C2ED-63B702A4C0A3}"/>
              </a:ext>
            </a:extLst>
          </p:cNvPr>
          <p:cNvSpPr txBox="1"/>
          <p:nvPr/>
        </p:nvSpPr>
        <p:spPr>
          <a:xfrm>
            <a:off x="3145712" y="4757058"/>
            <a:ext cx="5249025" cy="461665"/>
          </a:xfrm>
          <a:prstGeom prst="rect">
            <a:avLst/>
          </a:prstGeom>
          <a:noFill/>
        </p:spPr>
        <p:txBody>
          <a:bodyPr wrap="square">
            <a:spAutoFit/>
          </a:bodyPr>
          <a:lstStyle/>
          <a:p>
            <a:r>
              <a:rPr lang="en-GB" sz="2400" dirty="0"/>
              <a:t>‘But I say, </a:t>
            </a:r>
            <a:r>
              <a:rPr lang="en-GB" sz="2400" dirty="0">
                <a:solidFill>
                  <a:schemeClr val="bg1"/>
                </a:solidFill>
              </a:rPr>
              <a:t>love your enemies</a:t>
            </a:r>
            <a:r>
              <a:rPr lang="en-GB" sz="2400" dirty="0"/>
              <a:t>’</a:t>
            </a:r>
          </a:p>
        </p:txBody>
      </p:sp>
    </p:spTree>
    <p:extLst>
      <p:ext uri="{BB962C8B-B14F-4D97-AF65-F5344CB8AC3E}">
        <p14:creationId xmlns:p14="http://schemas.microsoft.com/office/powerpoint/2010/main" val="106767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910BA-5D41-3EA2-CCB1-AE280F57924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830644E-3CCA-17BE-BBEE-294C5662ADE1}"/>
              </a:ext>
            </a:extLst>
          </p:cNvPr>
          <p:cNvSpPr txBox="1"/>
          <p:nvPr/>
        </p:nvSpPr>
        <p:spPr>
          <a:xfrm>
            <a:off x="1383991" y="2751185"/>
            <a:ext cx="6492143" cy="1200329"/>
          </a:xfrm>
          <a:prstGeom prst="rect">
            <a:avLst/>
          </a:prstGeom>
          <a:noFill/>
        </p:spPr>
        <p:txBody>
          <a:bodyPr wrap="square">
            <a:spAutoFit/>
          </a:bodyPr>
          <a:lstStyle/>
          <a:p>
            <a:r>
              <a:rPr lang="en-GB" sz="2400" dirty="0">
                <a:solidFill>
                  <a:schemeClr val="bg1"/>
                </a:solidFill>
              </a:rPr>
              <a:t>“For God loved the world so much that he gave his one and only Son, so that everyone who believes in him will not perish but have eternal Life.”</a:t>
            </a:r>
          </a:p>
        </p:txBody>
      </p:sp>
    </p:spTree>
    <p:extLst>
      <p:ext uri="{BB962C8B-B14F-4D97-AF65-F5344CB8AC3E}">
        <p14:creationId xmlns:p14="http://schemas.microsoft.com/office/powerpoint/2010/main" val="3451496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F67DF-824D-8758-DE1B-F7970014DC7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BC4842-E22A-7E7D-354F-8D98D4EFC620}"/>
              </a:ext>
            </a:extLst>
          </p:cNvPr>
          <p:cNvSpPr txBox="1"/>
          <p:nvPr/>
        </p:nvSpPr>
        <p:spPr>
          <a:xfrm>
            <a:off x="858117" y="793430"/>
            <a:ext cx="7978521" cy="5157502"/>
          </a:xfrm>
          <a:prstGeom prst="rect">
            <a:avLst/>
          </a:prstGeom>
          <a:noFill/>
        </p:spPr>
        <p:txBody>
          <a:bodyPr wrap="square">
            <a:spAutoFit/>
          </a:bodyPr>
          <a:lstStyle/>
          <a:p>
            <a:pPr>
              <a:lnSpc>
                <a:spcPct val="107000"/>
              </a:lnSpc>
              <a:spcAft>
                <a:spcPts val="800"/>
              </a:spcAft>
            </a:pPr>
            <a:r>
              <a:rPr lang="en-GB" sz="4000" dirty="0">
                <a:solidFill>
                  <a:schemeClr val="bg1"/>
                </a:solidFill>
              </a:rPr>
              <a:t>Jesus teaches us…</a:t>
            </a:r>
          </a:p>
          <a:p>
            <a:pPr>
              <a:lnSpc>
                <a:spcPct val="107000"/>
              </a:lnSpc>
              <a:spcAft>
                <a:spcPts val="800"/>
              </a:spcAft>
            </a:pPr>
            <a:endPar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endParaRPr>
          </a:p>
          <a:p>
            <a:pPr marL="685800" indent="-685800">
              <a:lnSpc>
                <a:spcPct val="107000"/>
              </a:lnSpc>
              <a:spcAft>
                <a:spcPts val="800"/>
              </a:spcAft>
              <a:buFont typeface="Arial" panose="020B0604020202020204" pitchFamily="34" charset="0"/>
              <a:buChar char="•"/>
            </a:pPr>
            <a:r>
              <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To Love</a:t>
            </a:r>
          </a:p>
          <a:p>
            <a:pPr marL="685800" indent="-685800">
              <a:lnSpc>
                <a:spcPct val="107000"/>
              </a:lnSpc>
              <a:spcAft>
                <a:spcPts val="800"/>
              </a:spcAft>
              <a:buFont typeface="Arial" panose="020B0604020202020204" pitchFamily="34" charset="0"/>
              <a:buChar char="•"/>
            </a:pPr>
            <a:r>
              <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About the Kingdom of God</a:t>
            </a:r>
          </a:p>
          <a:p>
            <a:pPr marL="685800" indent="-685800">
              <a:lnSpc>
                <a:spcPct val="107000"/>
              </a:lnSpc>
              <a:spcAft>
                <a:spcPts val="800"/>
              </a:spcAft>
              <a:buFont typeface="Arial" panose="020B0604020202020204" pitchFamily="34" charset="0"/>
              <a:buChar char="•"/>
            </a:pPr>
            <a:r>
              <a:rPr lang="en-GB" sz="4800" i="1" kern="100" dirty="0">
                <a:latin typeface="Segoe UI" panose="020B0502040204020203" pitchFamily="34" charset="0"/>
                <a:ea typeface="Calibri" panose="020F0502020204030204" pitchFamily="34" charset="0"/>
                <a:cs typeface="Segoe UI" panose="020B0502040204020203" pitchFamily="34" charset="0"/>
              </a:rPr>
              <a:t>How to be a disciple</a:t>
            </a:r>
          </a:p>
          <a:p>
            <a:pPr>
              <a:lnSpc>
                <a:spcPct val="107000"/>
              </a:lnSpc>
              <a:spcAft>
                <a:spcPts val="800"/>
              </a:spcAft>
            </a:pPr>
            <a:r>
              <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 </a:t>
            </a:r>
          </a:p>
        </p:txBody>
      </p:sp>
    </p:spTree>
    <p:extLst>
      <p:ext uri="{BB962C8B-B14F-4D97-AF65-F5344CB8AC3E}">
        <p14:creationId xmlns:p14="http://schemas.microsoft.com/office/powerpoint/2010/main" val="3144627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5BBFA-8571-4139-5A23-8DE44156375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ACFF3270-19DA-25DB-E7E8-A8D0C29E9090}"/>
              </a:ext>
            </a:extLst>
          </p:cNvPr>
          <p:cNvSpPr txBox="1"/>
          <p:nvPr/>
        </p:nvSpPr>
        <p:spPr>
          <a:xfrm>
            <a:off x="1383991" y="2743501"/>
            <a:ext cx="6492143" cy="1569660"/>
          </a:xfrm>
          <a:prstGeom prst="rect">
            <a:avLst/>
          </a:prstGeom>
          <a:noFill/>
        </p:spPr>
        <p:txBody>
          <a:bodyPr wrap="square">
            <a:spAutoFit/>
          </a:bodyPr>
          <a:lstStyle/>
          <a:p>
            <a:r>
              <a:rPr lang="en-GB" sz="2400" dirty="0">
                <a:solidFill>
                  <a:schemeClr val="bg1"/>
                </a:solidFill>
              </a:rPr>
              <a:t>“The Kingdom of Heaven is like a treasure that a man discovered hidden in a field.   In his excitement, he hid it again and sold everything he owned to get enough money to buy the field.”</a:t>
            </a:r>
          </a:p>
        </p:txBody>
      </p:sp>
    </p:spTree>
    <p:extLst>
      <p:ext uri="{BB962C8B-B14F-4D97-AF65-F5344CB8AC3E}">
        <p14:creationId xmlns:p14="http://schemas.microsoft.com/office/powerpoint/2010/main" val="511790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DCC61-0527-0A63-8CEB-A12A10F2466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72C16DC-5163-70A8-EECB-8F352963CB81}"/>
              </a:ext>
            </a:extLst>
          </p:cNvPr>
          <p:cNvSpPr txBox="1"/>
          <p:nvPr/>
        </p:nvSpPr>
        <p:spPr>
          <a:xfrm>
            <a:off x="1468515" y="3066230"/>
            <a:ext cx="6492143" cy="461665"/>
          </a:xfrm>
          <a:prstGeom prst="rect">
            <a:avLst/>
          </a:prstGeom>
          <a:noFill/>
        </p:spPr>
        <p:txBody>
          <a:bodyPr wrap="square">
            <a:spAutoFit/>
          </a:bodyPr>
          <a:lstStyle/>
          <a:p>
            <a:r>
              <a:rPr lang="en-GB" sz="2400" dirty="0">
                <a:solidFill>
                  <a:schemeClr val="bg1"/>
                </a:solidFill>
              </a:rPr>
              <a:t>“Seek the Kingdom of God above all else”</a:t>
            </a:r>
          </a:p>
        </p:txBody>
      </p:sp>
    </p:spTree>
    <p:extLst>
      <p:ext uri="{BB962C8B-B14F-4D97-AF65-F5344CB8AC3E}">
        <p14:creationId xmlns:p14="http://schemas.microsoft.com/office/powerpoint/2010/main" val="2076061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719AD-9A7F-FEE9-F200-075CC75EAC4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956B53F-99C1-1B57-1C30-F33014C5D71E}"/>
              </a:ext>
            </a:extLst>
          </p:cNvPr>
          <p:cNvSpPr txBox="1"/>
          <p:nvPr/>
        </p:nvSpPr>
        <p:spPr>
          <a:xfrm>
            <a:off x="858117" y="793430"/>
            <a:ext cx="7978521" cy="4762394"/>
          </a:xfrm>
          <a:prstGeom prst="rect">
            <a:avLst/>
          </a:prstGeom>
          <a:noFill/>
        </p:spPr>
        <p:txBody>
          <a:bodyPr wrap="square">
            <a:spAutoFit/>
          </a:bodyPr>
          <a:lstStyle/>
          <a:p>
            <a:pPr>
              <a:lnSpc>
                <a:spcPct val="107000"/>
              </a:lnSpc>
              <a:spcAft>
                <a:spcPts val="800"/>
              </a:spcAft>
            </a:pPr>
            <a:r>
              <a:rPr lang="en-GB" sz="4000" dirty="0">
                <a:solidFill>
                  <a:schemeClr val="bg1"/>
                </a:solidFill>
              </a:rPr>
              <a:t>Jesus teaches us…</a:t>
            </a:r>
          </a:p>
          <a:p>
            <a:pPr>
              <a:lnSpc>
                <a:spcPct val="107000"/>
              </a:lnSpc>
              <a:spcAft>
                <a:spcPts val="800"/>
              </a:spcAft>
            </a:pPr>
            <a:endPar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endParaRPr>
          </a:p>
          <a:p>
            <a:pPr marL="685800" indent="-685800">
              <a:lnSpc>
                <a:spcPct val="107000"/>
              </a:lnSpc>
              <a:spcAft>
                <a:spcPts val="800"/>
              </a:spcAft>
              <a:buFont typeface="Arial" panose="020B0604020202020204" pitchFamily="34" charset="0"/>
              <a:buChar char="•"/>
            </a:pPr>
            <a:r>
              <a:rPr lang="en-GB" sz="40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To Love</a:t>
            </a:r>
          </a:p>
          <a:p>
            <a:pPr marL="685800" indent="-685800">
              <a:lnSpc>
                <a:spcPct val="107000"/>
              </a:lnSpc>
              <a:spcAft>
                <a:spcPts val="800"/>
              </a:spcAft>
              <a:buFont typeface="Arial" panose="020B0604020202020204" pitchFamily="34" charset="0"/>
              <a:buChar char="•"/>
            </a:pPr>
            <a:r>
              <a:rPr lang="en-GB" sz="40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To seek the Kingdom of God</a:t>
            </a:r>
          </a:p>
          <a:p>
            <a:pPr marL="685800" indent="-685800">
              <a:lnSpc>
                <a:spcPct val="107000"/>
              </a:lnSpc>
              <a:spcAft>
                <a:spcPts val="800"/>
              </a:spcAft>
              <a:buFont typeface="Arial" panose="020B0604020202020204" pitchFamily="34" charset="0"/>
              <a:buChar char="•"/>
            </a:pPr>
            <a:r>
              <a:rPr lang="en-GB" sz="40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The importance of discipleship</a:t>
            </a:r>
          </a:p>
          <a:p>
            <a:pPr>
              <a:lnSpc>
                <a:spcPct val="107000"/>
              </a:lnSpc>
              <a:spcAft>
                <a:spcPts val="800"/>
              </a:spcAft>
            </a:pPr>
            <a:r>
              <a:rPr lang="en-GB" sz="4800" i="1" kern="100" dirty="0">
                <a:solidFill>
                  <a:schemeClr val="bg1"/>
                </a:solidFill>
                <a:latin typeface="Segoe UI" panose="020B0502040204020203" pitchFamily="34" charset="0"/>
                <a:ea typeface="Calibri" panose="020F0502020204030204" pitchFamily="34" charset="0"/>
                <a:cs typeface="Segoe UI" panose="020B0502040204020203" pitchFamily="34" charset="0"/>
              </a:rPr>
              <a:t> </a:t>
            </a:r>
          </a:p>
        </p:txBody>
      </p:sp>
    </p:spTree>
    <p:extLst>
      <p:ext uri="{BB962C8B-B14F-4D97-AF65-F5344CB8AC3E}">
        <p14:creationId xmlns:p14="http://schemas.microsoft.com/office/powerpoint/2010/main" val="14238798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1800</TotalTime>
  <Words>335</Words>
  <Application>Microsoft Office PowerPoint</Application>
  <PresentationFormat>On-screen Show (4:3)</PresentationFormat>
  <Paragraphs>39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Segoe UI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James Chandler</dc:creator>
  <cp:lastModifiedBy>James Butterfield</cp:lastModifiedBy>
  <cp:revision>54</cp:revision>
  <dcterms:created xsi:type="dcterms:W3CDTF">2022-07-10T06:34:53Z</dcterms:created>
  <dcterms:modified xsi:type="dcterms:W3CDTF">2026-09-06T14:13:01Z</dcterms:modified>
</cp:coreProperties>
</file>