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Canva Sans Bold" panose="020B0604020202020204" charset="0"/>
      <p:regular r:id="rId11"/>
    </p:embeddedFont>
    <p:embeddedFont>
      <p:font typeface="Canva Sans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671" y="-775432"/>
            <a:ext cx="15456066" cy="10313412"/>
          </a:xfrm>
          <a:custGeom>
            <a:avLst/>
            <a:gdLst/>
            <a:ahLst/>
            <a:cxnLst/>
            <a:rect l="l" t="t" r="r" b="b"/>
            <a:pathLst>
              <a:path w="15456066" h="10313412">
                <a:moveTo>
                  <a:pt x="0" y="0"/>
                </a:moveTo>
                <a:lnTo>
                  <a:pt x="15456066" y="0"/>
                </a:lnTo>
                <a:lnTo>
                  <a:pt x="15456066" y="10313412"/>
                </a:lnTo>
                <a:lnTo>
                  <a:pt x="0" y="1031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92791" y="588645"/>
            <a:ext cx="7768019" cy="131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767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do we give?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3492" y="5513565"/>
            <a:ext cx="4566158" cy="161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9"/>
              </a:lnSpc>
            </a:pPr>
            <a:r>
              <a:rPr lang="en-US" sz="464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 Corinthians 9:6-15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976" y="-173373"/>
            <a:ext cx="12064856" cy="8008048"/>
          </a:xfrm>
          <a:custGeom>
            <a:avLst/>
            <a:gdLst/>
            <a:ahLst/>
            <a:cxnLst/>
            <a:rect l="l" t="t" r="r" b="b"/>
            <a:pathLst>
              <a:path w="12064856" h="8008048">
                <a:moveTo>
                  <a:pt x="0" y="0"/>
                </a:moveTo>
                <a:lnTo>
                  <a:pt x="12064857" y="0"/>
                </a:lnTo>
                <a:lnTo>
                  <a:pt x="12064857" y="8008049"/>
                </a:lnTo>
                <a:lnTo>
                  <a:pt x="0" y="8008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37431" y="1515552"/>
            <a:ext cx="799584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1) Because of wisdom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4778" y="5041"/>
            <a:ext cx="7995841" cy="131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7671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do we give?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8113" y="1845165"/>
            <a:ext cx="4806793" cy="5470035"/>
          </a:xfrm>
          <a:custGeom>
            <a:avLst/>
            <a:gdLst/>
            <a:ahLst/>
            <a:cxnLst/>
            <a:rect l="l" t="t" r="r" b="b"/>
            <a:pathLst>
              <a:path w="4806793" h="5470035">
                <a:moveTo>
                  <a:pt x="0" y="0"/>
                </a:moveTo>
                <a:lnTo>
                  <a:pt x="4806793" y="0"/>
                </a:lnTo>
                <a:lnTo>
                  <a:pt x="4806793" y="5470035"/>
                </a:lnTo>
                <a:lnTo>
                  <a:pt x="0" y="5470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-152400" y="1273665"/>
            <a:ext cx="6951597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A) Farmer Sparing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8113" y="1845165"/>
            <a:ext cx="4806793" cy="5470035"/>
          </a:xfrm>
          <a:custGeom>
            <a:avLst/>
            <a:gdLst/>
            <a:ahLst/>
            <a:cxnLst/>
            <a:rect l="l" t="t" r="r" b="b"/>
            <a:pathLst>
              <a:path w="4806793" h="5470035">
                <a:moveTo>
                  <a:pt x="0" y="0"/>
                </a:moveTo>
                <a:lnTo>
                  <a:pt x="4806793" y="0"/>
                </a:lnTo>
                <a:lnTo>
                  <a:pt x="4806793" y="5470035"/>
                </a:lnTo>
                <a:lnTo>
                  <a:pt x="0" y="5470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0" y="1273665"/>
            <a:ext cx="6799197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A) Farmer Sparing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008683"/>
            <a:ext cx="768922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B) Farmer Generous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976" y="-173373"/>
            <a:ext cx="12064856" cy="8008048"/>
          </a:xfrm>
          <a:custGeom>
            <a:avLst/>
            <a:gdLst/>
            <a:ahLst/>
            <a:cxnLst/>
            <a:rect l="l" t="t" r="r" b="b"/>
            <a:pathLst>
              <a:path w="12064856" h="8008048">
                <a:moveTo>
                  <a:pt x="0" y="0"/>
                </a:moveTo>
                <a:lnTo>
                  <a:pt x="12064857" y="0"/>
                </a:lnTo>
                <a:lnTo>
                  <a:pt x="12064857" y="8008049"/>
                </a:lnTo>
                <a:lnTo>
                  <a:pt x="0" y="8008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37431" y="1515552"/>
            <a:ext cx="799584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1) Because of wisdom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4778" y="5041"/>
            <a:ext cx="7995841" cy="131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7671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do we give?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671" y="-775432"/>
            <a:ext cx="15456066" cy="10313412"/>
          </a:xfrm>
          <a:custGeom>
            <a:avLst/>
            <a:gdLst/>
            <a:ahLst/>
            <a:cxnLst/>
            <a:rect l="l" t="t" r="r" b="b"/>
            <a:pathLst>
              <a:path w="15456066" h="10313412">
                <a:moveTo>
                  <a:pt x="0" y="0"/>
                </a:moveTo>
                <a:lnTo>
                  <a:pt x="15456066" y="0"/>
                </a:lnTo>
                <a:lnTo>
                  <a:pt x="15456066" y="10313412"/>
                </a:lnTo>
                <a:lnTo>
                  <a:pt x="0" y="1031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53521" y="1054899"/>
            <a:ext cx="884655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2) Because we’re free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1" y="-142875"/>
            <a:ext cx="7846410" cy="131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7671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do we give?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671" y="-775432"/>
            <a:ext cx="15456066" cy="10313412"/>
          </a:xfrm>
          <a:custGeom>
            <a:avLst/>
            <a:gdLst/>
            <a:ahLst/>
            <a:cxnLst/>
            <a:rect l="l" t="t" r="r" b="b"/>
            <a:pathLst>
              <a:path w="15456066" h="10313412">
                <a:moveTo>
                  <a:pt x="0" y="0"/>
                </a:moveTo>
                <a:lnTo>
                  <a:pt x="15456066" y="0"/>
                </a:lnTo>
                <a:lnTo>
                  <a:pt x="15456066" y="10313412"/>
                </a:lnTo>
                <a:lnTo>
                  <a:pt x="0" y="1031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53521" y="1054899"/>
            <a:ext cx="884655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3) Because of our God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001" y="-142875"/>
            <a:ext cx="7998810" cy="131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7671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do we give?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85725"/>
            <a:ext cx="9753600" cy="7172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“Your money can make you an overseas missionary without ever leaving your home town, an evangelist without ever mounting a platform, a broadcaster without ever entering a broadcast studio and a bible teacher without ever writing a book.”</a:t>
            </a:r>
          </a:p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John Blanchard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671" y="-775432"/>
            <a:ext cx="15456066" cy="10313412"/>
          </a:xfrm>
          <a:custGeom>
            <a:avLst/>
            <a:gdLst/>
            <a:ahLst/>
            <a:cxnLst/>
            <a:rect l="l" t="t" r="r" b="b"/>
            <a:pathLst>
              <a:path w="15456066" h="10313412">
                <a:moveTo>
                  <a:pt x="0" y="0"/>
                </a:moveTo>
                <a:lnTo>
                  <a:pt x="15456066" y="0"/>
                </a:lnTo>
                <a:lnTo>
                  <a:pt x="15456066" y="10313412"/>
                </a:lnTo>
                <a:lnTo>
                  <a:pt x="0" y="1031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53521" y="1054899"/>
            <a:ext cx="884655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3) Because of our God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001" y="-142875"/>
            <a:ext cx="7998810" cy="131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0"/>
              </a:lnSpc>
            </a:pPr>
            <a:r>
              <a:rPr lang="en-US" sz="7671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do we give?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Canva Sans Bold Italics</vt:lpstr>
      <vt:lpstr>Canva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give? 1 Corinthians 8-9</dc:title>
  <cp:lastModifiedBy>Church Laptop 2</cp:lastModifiedBy>
  <cp:revision>2</cp:revision>
  <dcterms:created xsi:type="dcterms:W3CDTF">2006-08-16T00:00:00Z</dcterms:created>
  <dcterms:modified xsi:type="dcterms:W3CDTF">2026-02-04T14:59:37Z</dcterms:modified>
  <dc:identifier>DAG_z4XpGoo</dc:identifier>
</cp:coreProperties>
</file>