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5" r:id="rId2"/>
    <p:sldId id="289" r:id="rId3"/>
    <p:sldId id="290" r:id="rId4"/>
    <p:sldId id="28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4" d="100"/>
          <a:sy n="124" d="100"/>
        </p:scale>
        <p:origin x="88" y="5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312C3-269E-4110-AF36-74975CFE4C87}" type="datetimeFigureOut">
              <a:rPr lang="en-SG" smtClean="0"/>
              <a:t>23/7/2023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F1203-72C0-4E30-8C58-0D3B2E16B3A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344426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312C3-269E-4110-AF36-74975CFE4C87}" type="datetimeFigureOut">
              <a:rPr lang="en-SG" smtClean="0"/>
              <a:t>23/7/2023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F1203-72C0-4E30-8C58-0D3B2E16B3A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5579005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312C3-269E-4110-AF36-74975CFE4C87}" type="datetimeFigureOut">
              <a:rPr lang="en-SG" smtClean="0"/>
              <a:t>23/7/2023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F1203-72C0-4E30-8C58-0D3B2E16B3A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0216801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312C3-269E-4110-AF36-74975CFE4C87}" type="datetimeFigureOut">
              <a:rPr lang="en-SG" smtClean="0"/>
              <a:t>23/7/2023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F1203-72C0-4E30-8C58-0D3B2E16B3A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80486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312C3-269E-4110-AF36-74975CFE4C87}" type="datetimeFigureOut">
              <a:rPr lang="en-SG" smtClean="0"/>
              <a:t>23/7/2023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F1203-72C0-4E30-8C58-0D3B2E16B3A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91174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312C3-269E-4110-AF36-74975CFE4C87}" type="datetimeFigureOut">
              <a:rPr lang="en-SG" smtClean="0"/>
              <a:t>23/7/2023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F1203-72C0-4E30-8C58-0D3B2E16B3A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5530647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312C3-269E-4110-AF36-74975CFE4C87}" type="datetimeFigureOut">
              <a:rPr lang="en-SG" smtClean="0"/>
              <a:t>23/7/2023</a:t>
            </a:fld>
            <a:endParaRPr lang="en-S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F1203-72C0-4E30-8C58-0D3B2E16B3A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918443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312C3-269E-4110-AF36-74975CFE4C87}" type="datetimeFigureOut">
              <a:rPr lang="en-SG" smtClean="0"/>
              <a:t>23/7/2023</a:t>
            </a:fld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F1203-72C0-4E30-8C58-0D3B2E16B3A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473173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312C3-269E-4110-AF36-74975CFE4C87}" type="datetimeFigureOut">
              <a:rPr lang="en-SG" smtClean="0"/>
              <a:t>23/7/2023</a:t>
            </a:fld>
            <a:endParaRPr lang="en-S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F1203-72C0-4E30-8C58-0D3B2E16B3A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900016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312C3-269E-4110-AF36-74975CFE4C87}" type="datetimeFigureOut">
              <a:rPr lang="en-SG" smtClean="0"/>
              <a:t>23/7/2023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F1203-72C0-4E30-8C58-0D3B2E16B3A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5617178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312C3-269E-4110-AF36-74975CFE4C87}" type="datetimeFigureOut">
              <a:rPr lang="en-SG" smtClean="0"/>
              <a:t>23/7/2023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F1203-72C0-4E30-8C58-0D3B2E16B3A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866805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7312C3-269E-4110-AF36-74975CFE4C87}" type="datetimeFigureOut">
              <a:rPr lang="en-SG" smtClean="0"/>
              <a:t>23/7/2023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7F1203-72C0-4E30-8C58-0D3B2E16B3A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282541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1543"/>
            <a:ext cx="12192000" cy="6858000"/>
          </a:xfrm>
          <a:prstGeom prst="rect">
            <a:avLst/>
          </a:prstGeom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04C42E85-6B24-7D46-002A-D2BC0A66040F}"/>
              </a:ext>
            </a:extLst>
          </p:cNvPr>
          <p:cNvGrpSpPr/>
          <p:nvPr/>
        </p:nvGrpSpPr>
        <p:grpSpPr>
          <a:xfrm>
            <a:off x="411011" y="1942161"/>
            <a:ext cx="7043214" cy="2862866"/>
            <a:chOff x="2635366" y="1854830"/>
            <a:chExt cx="7043214" cy="2862866"/>
          </a:xfrm>
        </p:grpSpPr>
        <p:sp>
          <p:nvSpPr>
            <p:cNvPr id="5" name="Text Box 2">
              <a:extLst>
                <a:ext uri="{FF2B5EF4-FFF2-40B4-BE49-F238E27FC236}">
                  <a16:creationId xmlns:a16="http://schemas.microsoft.com/office/drawing/2014/main" id="{32E7B5CA-98AB-EDB5-0BF2-BF72EE52053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386230" y="2917384"/>
              <a:ext cx="2292350" cy="6309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spAutoFit/>
            </a:bodyPr>
            <a:lstStyle/>
            <a:p>
              <a:r>
                <a:rPr lang="en-SG" sz="3500" dirty="0">
                  <a:solidFill>
                    <a:schemeClr val="bg1"/>
                  </a:solidFill>
                  <a:latin typeface="+mj-lt"/>
                  <a:ea typeface="SimHei" panose="02010609060101010101" pitchFamily="49" charset="-122"/>
                  <a:cs typeface="Arial" panose="020B0604020202020204" pitchFamily="34" charset="0"/>
                </a:rPr>
                <a:t>idol</a:t>
              </a:r>
              <a:endParaRPr lang="en-SG" sz="3500" dirty="0">
                <a:solidFill>
                  <a:schemeClr val="bg1"/>
                </a:solidFill>
                <a:effectLst/>
                <a:latin typeface="+mj-lt"/>
                <a:ea typeface="SimHei" panose="02010609060101010101" pitchFamily="49" charset="-122"/>
                <a:cs typeface="Arial" panose="020B0604020202020204" pitchFamily="34" charset="0"/>
              </a:endParaRPr>
            </a:p>
          </p:txBody>
        </p:sp>
        <p:pic>
          <p:nvPicPr>
            <p:cNvPr id="7" name="Graphic 1" descr="Man with solid fill">
              <a:extLst>
                <a:ext uri="{FF2B5EF4-FFF2-40B4-BE49-F238E27FC236}">
                  <a16:creationId xmlns:a16="http://schemas.microsoft.com/office/drawing/2014/main" id="{7CBE3AB1-E9A7-3A91-9C79-865F2EFD152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2635366" y="2681984"/>
              <a:ext cx="1338786" cy="1338786"/>
            </a:xfrm>
            <a:prstGeom prst="rect">
              <a:avLst/>
            </a:prstGeom>
          </p:spPr>
        </p:pic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A0797EF0-6E23-D1C8-87DD-BBB68427908C}"/>
                </a:ext>
              </a:extLst>
            </p:cNvPr>
            <p:cNvGrpSpPr/>
            <p:nvPr/>
          </p:nvGrpSpPr>
          <p:grpSpPr>
            <a:xfrm>
              <a:off x="3791166" y="2404795"/>
              <a:ext cx="3637598" cy="1715141"/>
              <a:chOff x="5162550" y="2738437"/>
              <a:chExt cx="2709863" cy="1257301"/>
            </a:xfrm>
          </p:grpSpPr>
          <p:sp>
            <p:nvSpPr>
              <p:cNvPr id="9" name="Arrow: Curved Down 8">
                <a:extLst>
                  <a:ext uri="{FF2B5EF4-FFF2-40B4-BE49-F238E27FC236}">
                    <a16:creationId xmlns:a16="http://schemas.microsoft.com/office/drawing/2014/main" id="{2B8AE085-BA30-58CC-BE76-3263D3F89882}"/>
                  </a:ext>
                </a:extLst>
              </p:cNvPr>
              <p:cNvSpPr/>
              <p:nvPr/>
            </p:nvSpPr>
            <p:spPr>
              <a:xfrm>
                <a:off x="5214938" y="2738437"/>
                <a:ext cx="2657475" cy="638176"/>
              </a:xfrm>
              <a:prstGeom prst="curvedDownArrow">
                <a:avLst>
                  <a:gd name="adj1" fmla="val 1469"/>
                  <a:gd name="adj2" fmla="val 20663"/>
                  <a:gd name="adj3" fmla="val 12314"/>
                </a:avLst>
              </a:prstGeom>
              <a:solidFill>
                <a:schemeClr val="accent4"/>
              </a:solidFill>
              <a:ln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>
                  <a:solidFill>
                    <a:schemeClr val="tx1"/>
                  </a:solidFill>
                </a:endParaRPr>
              </a:p>
            </p:txBody>
          </p:sp>
          <p:sp>
            <p:nvSpPr>
              <p:cNvPr id="11" name="Arrow: Curved Down 10">
                <a:extLst>
                  <a:ext uri="{FF2B5EF4-FFF2-40B4-BE49-F238E27FC236}">
                    <a16:creationId xmlns:a16="http://schemas.microsoft.com/office/drawing/2014/main" id="{3000BA9B-2BFB-FCF2-550D-842C04D2ED80}"/>
                  </a:ext>
                </a:extLst>
              </p:cNvPr>
              <p:cNvSpPr/>
              <p:nvPr/>
            </p:nvSpPr>
            <p:spPr>
              <a:xfrm flipH="1" flipV="1">
                <a:off x="5162550" y="3481388"/>
                <a:ext cx="2657476" cy="514350"/>
              </a:xfrm>
              <a:prstGeom prst="curvedDownArrow">
                <a:avLst>
                  <a:gd name="adj1" fmla="val 1469"/>
                  <a:gd name="adj2" fmla="val 20663"/>
                  <a:gd name="adj3" fmla="val 12314"/>
                </a:avLst>
              </a:prstGeom>
              <a:solidFill>
                <a:schemeClr val="accent4"/>
              </a:solidFill>
              <a:ln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2FC4E8A3-CAAB-655F-4A59-E42FE148C5D0}"/>
                </a:ext>
              </a:extLst>
            </p:cNvPr>
            <p:cNvSpPr txBox="1"/>
            <p:nvPr/>
          </p:nvSpPr>
          <p:spPr>
            <a:xfrm>
              <a:off x="3631714" y="1854830"/>
              <a:ext cx="4312527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SG" altLang="zh-CN" sz="3000" b="1" dirty="0" err="1">
                  <a:solidFill>
                    <a:schemeClr val="accent4"/>
                  </a:solidFill>
                  <a:latin typeface="+mj-lt"/>
                  <a:ea typeface="SimHei" panose="02010609060101010101" pitchFamily="49" charset="-122"/>
                </a:rPr>
                <a:t>Initiates</a:t>
              </a:r>
              <a:r>
                <a:rPr lang="en-SG" altLang="zh-CN" sz="3000" dirty="0" err="1">
                  <a:solidFill>
                    <a:schemeClr val="bg1"/>
                  </a:solidFill>
                  <a:latin typeface="+mj-lt"/>
                  <a:ea typeface="SimHei" panose="02010609060101010101" pitchFamily="49" charset="-122"/>
                </a:rPr>
                <a:t>:offering</a:t>
              </a:r>
              <a:r>
                <a:rPr lang="en-SG" altLang="zh-CN" sz="3000" dirty="0">
                  <a:solidFill>
                    <a:schemeClr val="bg1"/>
                  </a:solidFill>
                  <a:latin typeface="+mj-lt"/>
                  <a:ea typeface="SimHei" panose="02010609060101010101" pitchFamily="49" charset="-122"/>
                </a:rPr>
                <a:t>, sacrifices</a:t>
              </a:r>
              <a:endParaRPr lang="en-SG" sz="3000" dirty="0">
                <a:solidFill>
                  <a:schemeClr val="bg1"/>
                </a:solidFill>
                <a:latin typeface="+mj-lt"/>
                <a:ea typeface="SimHei" panose="02010609060101010101" pitchFamily="49" charset="-122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DCB7B6F3-7FE6-BCFE-87E9-6B68378C52AC}"/>
                </a:ext>
              </a:extLst>
            </p:cNvPr>
            <p:cNvSpPr txBox="1"/>
            <p:nvPr/>
          </p:nvSpPr>
          <p:spPr>
            <a:xfrm>
              <a:off x="3276680" y="4163698"/>
              <a:ext cx="5022593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SG" altLang="zh-CN" sz="3000" b="1" dirty="0" err="1">
                  <a:solidFill>
                    <a:schemeClr val="accent4"/>
                  </a:solidFill>
                  <a:latin typeface="+mj-lt"/>
                  <a:ea typeface="SimHei" panose="02010609060101010101" pitchFamily="49" charset="-122"/>
                </a:rPr>
                <a:t>Response</a:t>
              </a:r>
              <a:r>
                <a:rPr lang="en-SG" altLang="zh-CN" sz="3000" b="1" dirty="0" err="1">
                  <a:solidFill>
                    <a:schemeClr val="bg1"/>
                  </a:solidFill>
                  <a:latin typeface="+mj-lt"/>
                  <a:ea typeface="SimHei" panose="02010609060101010101" pitchFamily="49" charset="-122"/>
                </a:rPr>
                <a:t>:</a:t>
              </a:r>
              <a:r>
                <a:rPr lang="en-SG" altLang="zh-CN" sz="3000" dirty="0" err="1">
                  <a:solidFill>
                    <a:schemeClr val="bg1"/>
                  </a:solidFill>
                  <a:latin typeface="+mj-lt"/>
                  <a:ea typeface="SimHei" panose="02010609060101010101" pitchFamily="49" charset="-122"/>
                </a:rPr>
                <a:t>blessings</a:t>
              </a:r>
              <a:r>
                <a:rPr lang="en-SG" altLang="zh-CN" sz="3000" dirty="0">
                  <a:solidFill>
                    <a:schemeClr val="bg1"/>
                  </a:solidFill>
                  <a:latin typeface="+mj-lt"/>
                  <a:ea typeface="SimHei" panose="02010609060101010101" pitchFamily="49" charset="-122"/>
                </a:rPr>
                <a:t> that </a:t>
              </a:r>
              <a:r>
                <a:rPr lang="en-SG" altLang="zh-CN" sz="3000" dirty="0" err="1">
                  <a:solidFill>
                    <a:schemeClr val="bg1"/>
                  </a:solidFill>
                  <a:latin typeface="+mj-lt"/>
                  <a:ea typeface="SimHei" panose="02010609060101010101" pitchFamily="49" charset="-122"/>
                </a:rPr>
                <a:t>justfies</a:t>
              </a:r>
              <a:endParaRPr lang="en-SG" sz="3000" dirty="0">
                <a:solidFill>
                  <a:schemeClr val="bg1"/>
                </a:solidFill>
                <a:latin typeface="+mj-lt"/>
                <a:ea typeface="SimHei" panose="02010609060101010101" pitchFamily="49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862841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1543"/>
            <a:ext cx="12192000" cy="6858000"/>
          </a:xfrm>
          <a:prstGeom prst="rect">
            <a:avLst/>
          </a:prstGeom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04C42E85-6B24-7D46-002A-D2BC0A66040F}"/>
              </a:ext>
            </a:extLst>
          </p:cNvPr>
          <p:cNvGrpSpPr/>
          <p:nvPr/>
        </p:nvGrpSpPr>
        <p:grpSpPr>
          <a:xfrm>
            <a:off x="411011" y="1942161"/>
            <a:ext cx="7043214" cy="2862866"/>
            <a:chOff x="2635366" y="1854830"/>
            <a:chExt cx="7043214" cy="2862866"/>
          </a:xfrm>
        </p:grpSpPr>
        <p:sp>
          <p:nvSpPr>
            <p:cNvPr id="5" name="Text Box 2">
              <a:extLst>
                <a:ext uri="{FF2B5EF4-FFF2-40B4-BE49-F238E27FC236}">
                  <a16:creationId xmlns:a16="http://schemas.microsoft.com/office/drawing/2014/main" id="{32E7B5CA-98AB-EDB5-0BF2-BF72EE52053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386230" y="2917384"/>
              <a:ext cx="2292350" cy="6309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spAutoFit/>
            </a:bodyPr>
            <a:lstStyle/>
            <a:p>
              <a:r>
                <a:rPr lang="en-SG" sz="3500" dirty="0">
                  <a:solidFill>
                    <a:schemeClr val="bg1"/>
                  </a:solidFill>
                  <a:latin typeface="+mj-lt"/>
                  <a:ea typeface="SimHei" panose="02010609060101010101" pitchFamily="49" charset="-122"/>
                  <a:cs typeface="Arial" panose="020B0604020202020204" pitchFamily="34" charset="0"/>
                </a:rPr>
                <a:t>idol</a:t>
              </a:r>
              <a:endParaRPr lang="en-SG" sz="3500" dirty="0">
                <a:solidFill>
                  <a:schemeClr val="bg1"/>
                </a:solidFill>
                <a:effectLst/>
                <a:latin typeface="+mj-lt"/>
                <a:ea typeface="SimHei" panose="02010609060101010101" pitchFamily="49" charset="-122"/>
                <a:cs typeface="Arial" panose="020B0604020202020204" pitchFamily="34" charset="0"/>
              </a:endParaRPr>
            </a:p>
          </p:txBody>
        </p:sp>
        <p:pic>
          <p:nvPicPr>
            <p:cNvPr id="7" name="Graphic 1" descr="Man with solid fill">
              <a:extLst>
                <a:ext uri="{FF2B5EF4-FFF2-40B4-BE49-F238E27FC236}">
                  <a16:creationId xmlns:a16="http://schemas.microsoft.com/office/drawing/2014/main" id="{7CBE3AB1-E9A7-3A91-9C79-865F2EFD152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2635366" y="2681984"/>
              <a:ext cx="1338786" cy="1338786"/>
            </a:xfrm>
            <a:prstGeom prst="rect">
              <a:avLst/>
            </a:prstGeom>
          </p:spPr>
        </p:pic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A0797EF0-6E23-D1C8-87DD-BBB68427908C}"/>
                </a:ext>
              </a:extLst>
            </p:cNvPr>
            <p:cNvGrpSpPr/>
            <p:nvPr/>
          </p:nvGrpSpPr>
          <p:grpSpPr>
            <a:xfrm>
              <a:off x="3791166" y="2404795"/>
              <a:ext cx="3637598" cy="1715141"/>
              <a:chOff x="5162550" y="2738437"/>
              <a:chExt cx="2709863" cy="1257301"/>
            </a:xfrm>
          </p:grpSpPr>
          <p:sp>
            <p:nvSpPr>
              <p:cNvPr id="9" name="Arrow: Curved Down 8">
                <a:extLst>
                  <a:ext uri="{FF2B5EF4-FFF2-40B4-BE49-F238E27FC236}">
                    <a16:creationId xmlns:a16="http://schemas.microsoft.com/office/drawing/2014/main" id="{2B8AE085-BA30-58CC-BE76-3263D3F89882}"/>
                  </a:ext>
                </a:extLst>
              </p:cNvPr>
              <p:cNvSpPr/>
              <p:nvPr/>
            </p:nvSpPr>
            <p:spPr>
              <a:xfrm>
                <a:off x="5214938" y="2738437"/>
                <a:ext cx="2657475" cy="638176"/>
              </a:xfrm>
              <a:prstGeom prst="curvedDownArrow">
                <a:avLst>
                  <a:gd name="adj1" fmla="val 1469"/>
                  <a:gd name="adj2" fmla="val 20663"/>
                  <a:gd name="adj3" fmla="val 12314"/>
                </a:avLst>
              </a:prstGeom>
              <a:solidFill>
                <a:schemeClr val="accent4"/>
              </a:solidFill>
              <a:ln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>
                  <a:solidFill>
                    <a:schemeClr val="tx1"/>
                  </a:solidFill>
                </a:endParaRPr>
              </a:p>
            </p:txBody>
          </p:sp>
          <p:sp>
            <p:nvSpPr>
              <p:cNvPr id="11" name="Arrow: Curved Down 10">
                <a:extLst>
                  <a:ext uri="{FF2B5EF4-FFF2-40B4-BE49-F238E27FC236}">
                    <a16:creationId xmlns:a16="http://schemas.microsoft.com/office/drawing/2014/main" id="{3000BA9B-2BFB-FCF2-550D-842C04D2ED80}"/>
                  </a:ext>
                </a:extLst>
              </p:cNvPr>
              <p:cNvSpPr/>
              <p:nvPr/>
            </p:nvSpPr>
            <p:spPr>
              <a:xfrm flipH="1" flipV="1">
                <a:off x="5162550" y="3481388"/>
                <a:ext cx="2657476" cy="514350"/>
              </a:xfrm>
              <a:prstGeom prst="curvedDownArrow">
                <a:avLst>
                  <a:gd name="adj1" fmla="val 1469"/>
                  <a:gd name="adj2" fmla="val 20663"/>
                  <a:gd name="adj3" fmla="val 12314"/>
                </a:avLst>
              </a:prstGeom>
              <a:solidFill>
                <a:schemeClr val="accent4"/>
              </a:solidFill>
              <a:ln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2FC4E8A3-CAAB-655F-4A59-E42FE148C5D0}"/>
                </a:ext>
              </a:extLst>
            </p:cNvPr>
            <p:cNvSpPr txBox="1"/>
            <p:nvPr/>
          </p:nvSpPr>
          <p:spPr>
            <a:xfrm>
              <a:off x="3631714" y="1854830"/>
              <a:ext cx="4312527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SG" altLang="zh-CN" sz="3000" b="1" dirty="0" err="1">
                  <a:solidFill>
                    <a:schemeClr val="accent4"/>
                  </a:solidFill>
                  <a:latin typeface="+mj-lt"/>
                  <a:ea typeface="SimHei" panose="02010609060101010101" pitchFamily="49" charset="-122"/>
                </a:rPr>
                <a:t>Initiates</a:t>
              </a:r>
              <a:r>
                <a:rPr lang="en-SG" altLang="zh-CN" sz="3000" dirty="0" err="1">
                  <a:solidFill>
                    <a:schemeClr val="bg1"/>
                  </a:solidFill>
                  <a:latin typeface="+mj-lt"/>
                  <a:ea typeface="SimHei" panose="02010609060101010101" pitchFamily="49" charset="-122"/>
                </a:rPr>
                <a:t>:offering</a:t>
              </a:r>
              <a:r>
                <a:rPr lang="en-SG" altLang="zh-CN" sz="3000" dirty="0">
                  <a:solidFill>
                    <a:schemeClr val="bg1"/>
                  </a:solidFill>
                  <a:latin typeface="+mj-lt"/>
                  <a:ea typeface="SimHei" panose="02010609060101010101" pitchFamily="49" charset="-122"/>
                </a:rPr>
                <a:t>, sacrifices</a:t>
              </a:r>
              <a:endParaRPr lang="en-SG" sz="3000" dirty="0">
                <a:solidFill>
                  <a:schemeClr val="bg1"/>
                </a:solidFill>
                <a:latin typeface="+mj-lt"/>
                <a:ea typeface="SimHei" panose="02010609060101010101" pitchFamily="49" charset="-122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DCB7B6F3-7FE6-BCFE-87E9-6B68378C52AC}"/>
                </a:ext>
              </a:extLst>
            </p:cNvPr>
            <p:cNvSpPr txBox="1"/>
            <p:nvPr/>
          </p:nvSpPr>
          <p:spPr>
            <a:xfrm>
              <a:off x="3276680" y="4163698"/>
              <a:ext cx="5022593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SG" altLang="zh-CN" sz="3000" b="1" dirty="0" err="1">
                  <a:solidFill>
                    <a:schemeClr val="accent4"/>
                  </a:solidFill>
                  <a:latin typeface="+mj-lt"/>
                  <a:ea typeface="SimHei" panose="02010609060101010101" pitchFamily="49" charset="-122"/>
                </a:rPr>
                <a:t>Response</a:t>
              </a:r>
              <a:r>
                <a:rPr lang="en-SG" altLang="zh-CN" sz="3000" b="1" dirty="0" err="1">
                  <a:solidFill>
                    <a:schemeClr val="bg1"/>
                  </a:solidFill>
                  <a:latin typeface="+mj-lt"/>
                  <a:ea typeface="SimHei" panose="02010609060101010101" pitchFamily="49" charset="-122"/>
                </a:rPr>
                <a:t>:</a:t>
              </a:r>
              <a:r>
                <a:rPr lang="en-SG" altLang="zh-CN" sz="3000" dirty="0" err="1">
                  <a:solidFill>
                    <a:schemeClr val="bg1"/>
                  </a:solidFill>
                  <a:latin typeface="+mj-lt"/>
                  <a:ea typeface="SimHei" panose="02010609060101010101" pitchFamily="49" charset="-122"/>
                </a:rPr>
                <a:t>blessings</a:t>
              </a:r>
              <a:r>
                <a:rPr lang="en-SG" altLang="zh-CN" sz="3000" dirty="0">
                  <a:solidFill>
                    <a:schemeClr val="bg1"/>
                  </a:solidFill>
                  <a:latin typeface="+mj-lt"/>
                  <a:ea typeface="SimHei" panose="02010609060101010101" pitchFamily="49" charset="-122"/>
                </a:rPr>
                <a:t> that </a:t>
              </a:r>
              <a:r>
                <a:rPr lang="en-SG" altLang="zh-CN" sz="3000" dirty="0" err="1">
                  <a:solidFill>
                    <a:schemeClr val="bg1"/>
                  </a:solidFill>
                  <a:latin typeface="+mj-lt"/>
                  <a:ea typeface="SimHei" panose="02010609060101010101" pitchFamily="49" charset="-122"/>
                </a:rPr>
                <a:t>justfies</a:t>
              </a:r>
              <a:endParaRPr lang="en-SG" sz="3000" dirty="0">
                <a:solidFill>
                  <a:schemeClr val="bg1"/>
                </a:solidFill>
                <a:latin typeface="+mj-lt"/>
                <a:ea typeface="SimHei" panose="02010609060101010101" pitchFamily="49" charset="-122"/>
              </a:endParaRPr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4630481A-4298-2942-D486-B9752147685F}"/>
              </a:ext>
            </a:extLst>
          </p:cNvPr>
          <p:cNvGrpSpPr/>
          <p:nvPr/>
        </p:nvGrpSpPr>
        <p:grpSpPr>
          <a:xfrm>
            <a:off x="6209060" y="2467158"/>
            <a:ext cx="7043214" cy="1715141"/>
            <a:chOff x="2635366" y="2404795"/>
            <a:chExt cx="7043214" cy="1715141"/>
          </a:xfrm>
        </p:grpSpPr>
        <p:sp>
          <p:nvSpPr>
            <p:cNvPr id="3" name="Text Box 2">
              <a:extLst>
                <a:ext uri="{FF2B5EF4-FFF2-40B4-BE49-F238E27FC236}">
                  <a16:creationId xmlns:a16="http://schemas.microsoft.com/office/drawing/2014/main" id="{48CCDA49-CE66-0034-6E61-5D3C8D5A3A5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386230" y="2917384"/>
              <a:ext cx="2292350" cy="6309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spAutoFit/>
            </a:bodyPr>
            <a:lstStyle/>
            <a:p>
              <a:r>
                <a:rPr lang="en-SG" altLang="zh-CN" sz="3500" dirty="0">
                  <a:solidFill>
                    <a:schemeClr val="bg1"/>
                  </a:solidFill>
                  <a:effectLst/>
                  <a:latin typeface="+mj-lt"/>
                  <a:ea typeface="SimHei" panose="02010609060101010101" pitchFamily="49" charset="-122"/>
                  <a:cs typeface="Arial" panose="020B0604020202020204" pitchFamily="34" charset="0"/>
                </a:rPr>
                <a:t>God</a:t>
              </a:r>
              <a:endParaRPr lang="en-SG" sz="3500" dirty="0">
                <a:solidFill>
                  <a:schemeClr val="bg1"/>
                </a:solidFill>
                <a:effectLst/>
                <a:latin typeface="+mj-lt"/>
                <a:ea typeface="SimHei" panose="02010609060101010101" pitchFamily="49" charset="-122"/>
                <a:cs typeface="Arial" panose="020B0604020202020204" pitchFamily="34" charset="0"/>
              </a:endParaRPr>
            </a:p>
          </p:txBody>
        </p:sp>
        <p:pic>
          <p:nvPicPr>
            <p:cNvPr id="6" name="Graphic 1" descr="Man with solid fill">
              <a:extLst>
                <a:ext uri="{FF2B5EF4-FFF2-40B4-BE49-F238E27FC236}">
                  <a16:creationId xmlns:a16="http://schemas.microsoft.com/office/drawing/2014/main" id="{F83318C2-514B-7892-BB3E-0EBB09CC0C0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2635366" y="2681984"/>
              <a:ext cx="1338786" cy="1338786"/>
            </a:xfrm>
            <a:prstGeom prst="rect">
              <a:avLst/>
            </a:prstGeom>
          </p:spPr>
        </p:pic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5F335D41-1A65-6B42-673C-0D7BC0AC6BA8}"/>
                </a:ext>
              </a:extLst>
            </p:cNvPr>
            <p:cNvGrpSpPr/>
            <p:nvPr/>
          </p:nvGrpSpPr>
          <p:grpSpPr>
            <a:xfrm>
              <a:off x="3791166" y="2404795"/>
              <a:ext cx="3637598" cy="1715141"/>
              <a:chOff x="5162550" y="2738437"/>
              <a:chExt cx="2709863" cy="1257301"/>
            </a:xfrm>
          </p:grpSpPr>
          <p:sp>
            <p:nvSpPr>
              <p:cNvPr id="17" name="Arrow: Curved Down 16">
                <a:extLst>
                  <a:ext uri="{FF2B5EF4-FFF2-40B4-BE49-F238E27FC236}">
                    <a16:creationId xmlns:a16="http://schemas.microsoft.com/office/drawing/2014/main" id="{748C0EDA-9742-0A53-C9A7-521E54E969CF}"/>
                  </a:ext>
                </a:extLst>
              </p:cNvPr>
              <p:cNvSpPr/>
              <p:nvPr/>
            </p:nvSpPr>
            <p:spPr>
              <a:xfrm>
                <a:off x="5214938" y="2738437"/>
                <a:ext cx="2657475" cy="638176"/>
              </a:xfrm>
              <a:prstGeom prst="curvedDownArrow">
                <a:avLst>
                  <a:gd name="adj1" fmla="val 1469"/>
                  <a:gd name="adj2" fmla="val 20663"/>
                  <a:gd name="adj3" fmla="val 12314"/>
                </a:avLst>
              </a:prstGeom>
              <a:solidFill>
                <a:schemeClr val="accent4"/>
              </a:solidFill>
              <a:ln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>
                  <a:solidFill>
                    <a:schemeClr val="tx1"/>
                  </a:solidFill>
                </a:endParaRPr>
              </a:p>
            </p:txBody>
          </p:sp>
          <p:sp>
            <p:nvSpPr>
              <p:cNvPr id="18" name="Arrow: Curved Down 17">
                <a:extLst>
                  <a:ext uri="{FF2B5EF4-FFF2-40B4-BE49-F238E27FC236}">
                    <a16:creationId xmlns:a16="http://schemas.microsoft.com/office/drawing/2014/main" id="{5A9A801D-9AC2-6DAC-9CFA-E0ECD71F7554}"/>
                  </a:ext>
                </a:extLst>
              </p:cNvPr>
              <p:cNvSpPr/>
              <p:nvPr/>
            </p:nvSpPr>
            <p:spPr>
              <a:xfrm flipH="1" flipV="1">
                <a:off x="5162550" y="3481388"/>
                <a:ext cx="2657476" cy="514350"/>
              </a:xfrm>
              <a:prstGeom prst="curvedDownArrow">
                <a:avLst>
                  <a:gd name="adj1" fmla="val 1469"/>
                  <a:gd name="adj2" fmla="val 20663"/>
                  <a:gd name="adj3" fmla="val 12314"/>
                </a:avLst>
              </a:prstGeom>
              <a:solidFill>
                <a:schemeClr val="accent4"/>
              </a:solidFill>
              <a:ln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B27886D1-E789-E937-E241-3FDC2AB00136}"/>
              </a:ext>
            </a:extLst>
          </p:cNvPr>
          <p:cNvSpPr txBox="1"/>
          <p:nvPr/>
        </p:nvSpPr>
        <p:spPr>
          <a:xfrm>
            <a:off x="7357020" y="1970555"/>
            <a:ext cx="3940438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SG" altLang="zh-CN" sz="3000" b="1" dirty="0" err="1">
                <a:solidFill>
                  <a:schemeClr val="accent4"/>
                </a:solidFill>
                <a:latin typeface="+mj-lt"/>
                <a:ea typeface="SimHei" panose="02010609060101010101" pitchFamily="49" charset="-122"/>
              </a:rPr>
              <a:t>Initiates</a:t>
            </a:r>
            <a:r>
              <a:rPr lang="en-SG" altLang="zh-CN" sz="3000" dirty="0" err="1">
                <a:solidFill>
                  <a:schemeClr val="bg1"/>
                </a:solidFill>
                <a:latin typeface="+mj-lt"/>
                <a:ea typeface="SimHei" panose="02010609060101010101" pitchFamily="49" charset="-122"/>
              </a:rPr>
              <a:t>:obeying</a:t>
            </a:r>
            <a:r>
              <a:rPr lang="en-SG" altLang="zh-CN" sz="3000" dirty="0">
                <a:solidFill>
                  <a:schemeClr val="bg1"/>
                </a:solidFill>
                <a:latin typeface="+mj-lt"/>
                <a:ea typeface="SimHei" panose="02010609060101010101" pitchFamily="49" charset="-122"/>
              </a:rPr>
              <a:t> the law</a:t>
            </a:r>
            <a:endParaRPr lang="en-SG" sz="3000" dirty="0">
              <a:solidFill>
                <a:schemeClr val="bg1"/>
              </a:solidFill>
              <a:latin typeface="+mj-lt"/>
              <a:ea typeface="SimHei" panose="02010609060101010101" pitchFamily="49" charset="-122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A655AAF-2374-AC60-AD5F-0A1529D69E5C}"/>
              </a:ext>
            </a:extLst>
          </p:cNvPr>
          <p:cNvSpPr txBox="1"/>
          <p:nvPr/>
        </p:nvSpPr>
        <p:spPr>
          <a:xfrm>
            <a:off x="7701426" y="4111464"/>
            <a:ext cx="3438249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SG" altLang="zh-CN" sz="3000" b="1" dirty="0" err="1">
                <a:solidFill>
                  <a:schemeClr val="accent4"/>
                </a:solidFill>
                <a:latin typeface="+mj-lt"/>
                <a:ea typeface="SimHei" panose="02010609060101010101" pitchFamily="49" charset="-122"/>
              </a:rPr>
              <a:t>Response</a:t>
            </a:r>
            <a:r>
              <a:rPr lang="en-SG" altLang="zh-CN" sz="3000" b="1" dirty="0" err="1">
                <a:solidFill>
                  <a:schemeClr val="bg1"/>
                </a:solidFill>
                <a:latin typeface="+mj-lt"/>
                <a:ea typeface="SimHei" panose="02010609060101010101" pitchFamily="49" charset="-122"/>
              </a:rPr>
              <a:t>:</a:t>
            </a:r>
            <a:r>
              <a:rPr lang="en-SG" altLang="zh-CN" sz="3000" dirty="0" err="1">
                <a:solidFill>
                  <a:schemeClr val="bg1"/>
                </a:solidFill>
                <a:latin typeface="+mj-lt"/>
                <a:ea typeface="SimHei" panose="02010609060101010101" pitchFamily="49" charset="-122"/>
              </a:rPr>
              <a:t>justfication</a:t>
            </a:r>
            <a:endParaRPr lang="en-SG" sz="3000" dirty="0">
              <a:solidFill>
                <a:schemeClr val="bg1"/>
              </a:solidFill>
              <a:latin typeface="+mj-lt"/>
              <a:ea typeface="SimHe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660784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1543"/>
            <a:ext cx="12192000" cy="6858000"/>
          </a:xfrm>
          <a:prstGeom prst="rect">
            <a:avLst/>
          </a:prstGeom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04C42E85-6B24-7D46-002A-D2BC0A66040F}"/>
              </a:ext>
            </a:extLst>
          </p:cNvPr>
          <p:cNvGrpSpPr/>
          <p:nvPr/>
        </p:nvGrpSpPr>
        <p:grpSpPr>
          <a:xfrm>
            <a:off x="307752" y="1963433"/>
            <a:ext cx="7043214" cy="2862866"/>
            <a:chOff x="2635366" y="1854830"/>
            <a:chExt cx="7043214" cy="2862866"/>
          </a:xfrm>
        </p:grpSpPr>
        <p:sp>
          <p:nvSpPr>
            <p:cNvPr id="5" name="Text Box 2">
              <a:extLst>
                <a:ext uri="{FF2B5EF4-FFF2-40B4-BE49-F238E27FC236}">
                  <a16:creationId xmlns:a16="http://schemas.microsoft.com/office/drawing/2014/main" id="{32E7B5CA-98AB-EDB5-0BF2-BF72EE52053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386230" y="2917384"/>
              <a:ext cx="2292350" cy="6309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spAutoFit/>
            </a:bodyPr>
            <a:lstStyle/>
            <a:p>
              <a:r>
                <a:rPr lang="en-SG" sz="3500" dirty="0">
                  <a:solidFill>
                    <a:schemeClr val="bg1"/>
                  </a:solidFill>
                  <a:effectLst/>
                  <a:latin typeface="+mj-lt"/>
                  <a:ea typeface="SimHei" panose="02010609060101010101" pitchFamily="49" charset="-122"/>
                  <a:cs typeface="Arial" panose="020B0604020202020204" pitchFamily="34" charset="0"/>
                </a:rPr>
                <a:t>idol</a:t>
              </a:r>
            </a:p>
          </p:txBody>
        </p:sp>
        <p:pic>
          <p:nvPicPr>
            <p:cNvPr id="7" name="Graphic 1" descr="Man with solid fill">
              <a:extLst>
                <a:ext uri="{FF2B5EF4-FFF2-40B4-BE49-F238E27FC236}">
                  <a16:creationId xmlns:a16="http://schemas.microsoft.com/office/drawing/2014/main" id="{7CBE3AB1-E9A7-3A91-9C79-865F2EFD152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2635366" y="2681984"/>
              <a:ext cx="1338786" cy="1338786"/>
            </a:xfrm>
            <a:prstGeom prst="rect">
              <a:avLst/>
            </a:prstGeom>
          </p:spPr>
        </p:pic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A0797EF0-6E23-D1C8-87DD-BBB68427908C}"/>
                </a:ext>
              </a:extLst>
            </p:cNvPr>
            <p:cNvGrpSpPr/>
            <p:nvPr/>
          </p:nvGrpSpPr>
          <p:grpSpPr>
            <a:xfrm>
              <a:off x="3791166" y="2404795"/>
              <a:ext cx="3637598" cy="1715141"/>
              <a:chOff x="5162550" y="2738437"/>
              <a:chExt cx="2709863" cy="1257301"/>
            </a:xfrm>
          </p:grpSpPr>
          <p:sp>
            <p:nvSpPr>
              <p:cNvPr id="9" name="Arrow: Curved Down 8">
                <a:extLst>
                  <a:ext uri="{FF2B5EF4-FFF2-40B4-BE49-F238E27FC236}">
                    <a16:creationId xmlns:a16="http://schemas.microsoft.com/office/drawing/2014/main" id="{2B8AE085-BA30-58CC-BE76-3263D3F89882}"/>
                  </a:ext>
                </a:extLst>
              </p:cNvPr>
              <p:cNvSpPr/>
              <p:nvPr/>
            </p:nvSpPr>
            <p:spPr>
              <a:xfrm>
                <a:off x="5214938" y="2738437"/>
                <a:ext cx="2657475" cy="638176"/>
              </a:xfrm>
              <a:prstGeom prst="curvedDownArrow">
                <a:avLst>
                  <a:gd name="adj1" fmla="val 1469"/>
                  <a:gd name="adj2" fmla="val 20663"/>
                  <a:gd name="adj3" fmla="val 12314"/>
                </a:avLst>
              </a:prstGeom>
              <a:solidFill>
                <a:schemeClr val="accent4"/>
              </a:solidFill>
              <a:ln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>
                  <a:solidFill>
                    <a:schemeClr val="tx1"/>
                  </a:solidFill>
                </a:endParaRPr>
              </a:p>
            </p:txBody>
          </p:sp>
          <p:sp>
            <p:nvSpPr>
              <p:cNvPr id="11" name="Arrow: Curved Down 10">
                <a:extLst>
                  <a:ext uri="{FF2B5EF4-FFF2-40B4-BE49-F238E27FC236}">
                    <a16:creationId xmlns:a16="http://schemas.microsoft.com/office/drawing/2014/main" id="{3000BA9B-2BFB-FCF2-550D-842C04D2ED80}"/>
                  </a:ext>
                </a:extLst>
              </p:cNvPr>
              <p:cNvSpPr/>
              <p:nvPr/>
            </p:nvSpPr>
            <p:spPr>
              <a:xfrm flipH="1" flipV="1">
                <a:off x="5162550" y="3481388"/>
                <a:ext cx="2657476" cy="514350"/>
              </a:xfrm>
              <a:prstGeom prst="curvedDownArrow">
                <a:avLst>
                  <a:gd name="adj1" fmla="val 1469"/>
                  <a:gd name="adj2" fmla="val 20663"/>
                  <a:gd name="adj3" fmla="val 12314"/>
                </a:avLst>
              </a:prstGeom>
              <a:solidFill>
                <a:schemeClr val="accent4"/>
              </a:solidFill>
              <a:ln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2FC4E8A3-CAAB-655F-4A59-E42FE148C5D0}"/>
                </a:ext>
              </a:extLst>
            </p:cNvPr>
            <p:cNvSpPr txBox="1"/>
            <p:nvPr/>
          </p:nvSpPr>
          <p:spPr>
            <a:xfrm>
              <a:off x="3631714" y="1854830"/>
              <a:ext cx="4312527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SG" altLang="zh-CN" sz="3000" b="1" dirty="0" err="1">
                  <a:solidFill>
                    <a:schemeClr val="accent4"/>
                  </a:solidFill>
                  <a:latin typeface="+mj-lt"/>
                  <a:ea typeface="SimHei" panose="02010609060101010101" pitchFamily="49" charset="-122"/>
                </a:rPr>
                <a:t>Initiates</a:t>
              </a:r>
              <a:r>
                <a:rPr lang="en-SG" altLang="zh-CN" sz="3000" dirty="0" err="1">
                  <a:solidFill>
                    <a:schemeClr val="bg1"/>
                  </a:solidFill>
                  <a:latin typeface="+mj-lt"/>
                  <a:ea typeface="SimHei" panose="02010609060101010101" pitchFamily="49" charset="-122"/>
                </a:rPr>
                <a:t>:offering</a:t>
              </a:r>
              <a:r>
                <a:rPr lang="en-SG" altLang="zh-CN" sz="3000" dirty="0">
                  <a:solidFill>
                    <a:schemeClr val="bg1"/>
                  </a:solidFill>
                  <a:latin typeface="+mj-lt"/>
                  <a:ea typeface="SimHei" panose="02010609060101010101" pitchFamily="49" charset="-122"/>
                </a:rPr>
                <a:t>, sacrifices</a:t>
              </a:r>
              <a:endParaRPr lang="en-SG" sz="3000" dirty="0">
                <a:solidFill>
                  <a:schemeClr val="bg1"/>
                </a:solidFill>
                <a:latin typeface="+mj-lt"/>
                <a:ea typeface="SimHei" panose="02010609060101010101" pitchFamily="49" charset="-122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DCB7B6F3-7FE6-BCFE-87E9-6B68378C52AC}"/>
                </a:ext>
              </a:extLst>
            </p:cNvPr>
            <p:cNvSpPr txBox="1"/>
            <p:nvPr/>
          </p:nvSpPr>
          <p:spPr>
            <a:xfrm>
              <a:off x="3276680" y="4163698"/>
              <a:ext cx="5022593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SG" altLang="zh-CN" sz="3000" b="1" dirty="0" err="1">
                  <a:solidFill>
                    <a:schemeClr val="accent4"/>
                  </a:solidFill>
                  <a:latin typeface="+mj-lt"/>
                  <a:ea typeface="SimHei" panose="02010609060101010101" pitchFamily="49" charset="-122"/>
                </a:rPr>
                <a:t>Response</a:t>
              </a:r>
              <a:r>
                <a:rPr lang="en-SG" altLang="zh-CN" sz="3000" b="1" dirty="0" err="1">
                  <a:solidFill>
                    <a:schemeClr val="bg1"/>
                  </a:solidFill>
                  <a:latin typeface="+mj-lt"/>
                  <a:ea typeface="SimHei" panose="02010609060101010101" pitchFamily="49" charset="-122"/>
                </a:rPr>
                <a:t>:</a:t>
              </a:r>
              <a:r>
                <a:rPr lang="en-SG" altLang="zh-CN" sz="3000" dirty="0" err="1">
                  <a:solidFill>
                    <a:schemeClr val="bg1"/>
                  </a:solidFill>
                  <a:latin typeface="+mj-lt"/>
                  <a:ea typeface="SimHei" panose="02010609060101010101" pitchFamily="49" charset="-122"/>
                </a:rPr>
                <a:t>blessings</a:t>
              </a:r>
              <a:r>
                <a:rPr lang="en-SG" altLang="zh-CN" sz="3000" dirty="0">
                  <a:solidFill>
                    <a:schemeClr val="bg1"/>
                  </a:solidFill>
                  <a:latin typeface="+mj-lt"/>
                  <a:ea typeface="SimHei" panose="02010609060101010101" pitchFamily="49" charset="-122"/>
                </a:rPr>
                <a:t> that </a:t>
              </a:r>
              <a:r>
                <a:rPr lang="en-SG" altLang="zh-CN" sz="3000" dirty="0" err="1">
                  <a:solidFill>
                    <a:schemeClr val="bg1"/>
                  </a:solidFill>
                  <a:latin typeface="+mj-lt"/>
                  <a:ea typeface="SimHei" panose="02010609060101010101" pitchFamily="49" charset="-122"/>
                </a:rPr>
                <a:t>justfies</a:t>
              </a:r>
              <a:endParaRPr lang="en-SG" sz="3000" dirty="0">
                <a:solidFill>
                  <a:schemeClr val="bg1"/>
                </a:solidFill>
                <a:latin typeface="+mj-lt"/>
                <a:ea typeface="SimHei" panose="02010609060101010101" pitchFamily="49" charset="-122"/>
              </a:endParaRP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2BB4625F-A737-D4F2-1F38-45CD732CC626}"/>
              </a:ext>
            </a:extLst>
          </p:cNvPr>
          <p:cNvGrpSpPr/>
          <p:nvPr/>
        </p:nvGrpSpPr>
        <p:grpSpPr>
          <a:xfrm>
            <a:off x="5846402" y="1479451"/>
            <a:ext cx="7073547" cy="4082183"/>
            <a:chOff x="6209060" y="1483738"/>
            <a:chExt cx="7073547" cy="4082183"/>
          </a:xfrm>
        </p:grpSpPr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4630481A-4298-2942-D486-B9752147685F}"/>
                </a:ext>
              </a:extLst>
            </p:cNvPr>
            <p:cNvGrpSpPr/>
            <p:nvPr/>
          </p:nvGrpSpPr>
          <p:grpSpPr>
            <a:xfrm>
              <a:off x="6209060" y="2407011"/>
              <a:ext cx="7073547" cy="1775288"/>
              <a:chOff x="2635366" y="2344648"/>
              <a:chExt cx="7073547" cy="1775288"/>
            </a:xfrm>
          </p:grpSpPr>
          <p:sp>
            <p:nvSpPr>
              <p:cNvPr id="3" name="Text Box 2">
                <a:extLst>
                  <a:ext uri="{FF2B5EF4-FFF2-40B4-BE49-F238E27FC236}">
                    <a16:creationId xmlns:a16="http://schemas.microsoft.com/office/drawing/2014/main" id="{48CCDA49-CE66-0034-6E61-5D3C8D5A3A5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416563" y="2344648"/>
                <a:ext cx="2292350" cy="17081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spAutoFit/>
              </a:bodyPr>
              <a:lstStyle/>
              <a:p>
                <a:r>
                  <a:rPr lang="en-SG" sz="3500" dirty="0">
                    <a:solidFill>
                      <a:schemeClr val="bg1"/>
                    </a:solidFill>
                    <a:effectLst/>
                    <a:latin typeface="+mj-lt"/>
                    <a:ea typeface="SimHei" panose="02010609060101010101" pitchFamily="49" charset="-122"/>
                    <a:cs typeface="Arial" panose="020B0604020202020204" pitchFamily="34" charset="0"/>
                  </a:rPr>
                  <a:t>career</a:t>
                </a:r>
              </a:p>
              <a:p>
                <a:r>
                  <a:rPr lang="en-SG" sz="3500" dirty="0">
                    <a:solidFill>
                      <a:schemeClr val="bg1"/>
                    </a:solidFill>
                    <a:effectLst/>
                    <a:latin typeface="+mj-lt"/>
                    <a:ea typeface="SimHei" panose="02010609060101010101" pitchFamily="49" charset="-122"/>
                    <a:cs typeface="Arial" panose="020B0604020202020204" pitchFamily="34" charset="0"/>
                  </a:rPr>
                  <a:t>/love/</a:t>
                </a:r>
              </a:p>
              <a:p>
                <a:r>
                  <a:rPr lang="en-SG" sz="3500" dirty="0">
                    <a:solidFill>
                      <a:schemeClr val="bg1"/>
                    </a:solidFill>
                    <a:latin typeface="+mj-lt"/>
                    <a:ea typeface="SimHei" panose="02010609060101010101" pitchFamily="49" charset="-122"/>
                    <a:cs typeface="Arial" panose="020B0604020202020204" pitchFamily="34" charset="0"/>
                  </a:rPr>
                  <a:t>family</a:t>
                </a:r>
                <a:endParaRPr lang="en-SG" sz="3500" dirty="0">
                  <a:solidFill>
                    <a:schemeClr val="bg1"/>
                  </a:solidFill>
                  <a:effectLst/>
                  <a:latin typeface="+mj-lt"/>
                  <a:ea typeface="SimHei" panose="02010609060101010101" pitchFamily="49" charset="-122"/>
                  <a:cs typeface="Arial" panose="020B0604020202020204" pitchFamily="34" charset="0"/>
                </a:endParaRPr>
              </a:p>
            </p:txBody>
          </p:sp>
          <p:pic>
            <p:nvPicPr>
              <p:cNvPr id="6" name="Graphic 1" descr="Man with solid fill">
                <a:extLst>
                  <a:ext uri="{FF2B5EF4-FFF2-40B4-BE49-F238E27FC236}">
                    <a16:creationId xmlns:a16="http://schemas.microsoft.com/office/drawing/2014/main" id="{F83318C2-514B-7892-BB3E-0EBB09CC0C0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2635366" y="2681984"/>
                <a:ext cx="1338786" cy="1338786"/>
              </a:xfrm>
              <a:prstGeom prst="rect">
                <a:avLst/>
              </a:prstGeom>
            </p:spPr>
          </p:pic>
          <p:grpSp>
            <p:nvGrpSpPr>
              <p:cNvPr id="8" name="Group 7">
                <a:extLst>
                  <a:ext uri="{FF2B5EF4-FFF2-40B4-BE49-F238E27FC236}">
                    <a16:creationId xmlns:a16="http://schemas.microsoft.com/office/drawing/2014/main" id="{5F335D41-1A65-6B42-673C-0D7BC0AC6BA8}"/>
                  </a:ext>
                </a:extLst>
              </p:cNvPr>
              <p:cNvGrpSpPr/>
              <p:nvPr/>
            </p:nvGrpSpPr>
            <p:grpSpPr>
              <a:xfrm>
                <a:off x="3791166" y="2404795"/>
                <a:ext cx="3637598" cy="1715141"/>
                <a:chOff x="5162550" y="2738437"/>
                <a:chExt cx="2709863" cy="1257301"/>
              </a:xfrm>
            </p:grpSpPr>
            <p:sp>
              <p:nvSpPr>
                <p:cNvPr id="17" name="Arrow: Curved Down 16">
                  <a:extLst>
                    <a:ext uri="{FF2B5EF4-FFF2-40B4-BE49-F238E27FC236}">
                      <a16:creationId xmlns:a16="http://schemas.microsoft.com/office/drawing/2014/main" id="{748C0EDA-9742-0A53-C9A7-521E54E969CF}"/>
                    </a:ext>
                  </a:extLst>
                </p:cNvPr>
                <p:cNvSpPr/>
                <p:nvPr/>
              </p:nvSpPr>
              <p:spPr>
                <a:xfrm>
                  <a:off x="5214938" y="2738437"/>
                  <a:ext cx="2657475" cy="638176"/>
                </a:xfrm>
                <a:prstGeom prst="curvedDownArrow">
                  <a:avLst>
                    <a:gd name="adj1" fmla="val 1469"/>
                    <a:gd name="adj2" fmla="val 20663"/>
                    <a:gd name="adj3" fmla="val 12314"/>
                  </a:avLst>
                </a:prstGeom>
                <a:solidFill>
                  <a:schemeClr val="accent4"/>
                </a:solidFill>
                <a:ln>
                  <a:solidFill>
                    <a:schemeClr val="accent4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SG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8" name="Arrow: Curved Down 17">
                  <a:extLst>
                    <a:ext uri="{FF2B5EF4-FFF2-40B4-BE49-F238E27FC236}">
                      <a16:creationId xmlns:a16="http://schemas.microsoft.com/office/drawing/2014/main" id="{5A9A801D-9AC2-6DAC-9CFA-E0ECD71F7554}"/>
                    </a:ext>
                  </a:extLst>
                </p:cNvPr>
                <p:cNvSpPr/>
                <p:nvPr/>
              </p:nvSpPr>
              <p:spPr>
                <a:xfrm flipH="1" flipV="1">
                  <a:off x="5162550" y="3481388"/>
                  <a:ext cx="2657476" cy="514350"/>
                </a:xfrm>
                <a:prstGeom prst="curvedDownArrow">
                  <a:avLst>
                    <a:gd name="adj1" fmla="val 1469"/>
                    <a:gd name="adj2" fmla="val 20663"/>
                    <a:gd name="adj3" fmla="val 12314"/>
                  </a:avLst>
                </a:prstGeom>
                <a:solidFill>
                  <a:schemeClr val="accent4"/>
                </a:solidFill>
                <a:ln>
                  <a:solidFill>
                    <a:schemeClr val="accent4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SG">
                    <a:solidFill>
                      <a:schemeClr val="tx1"/>
                    </a:solidFill>
                  </a:endParaRPr>
                </a:p>
              </p:txBody>
            </p:sp>
          </p:grpSp>
        </p:grp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B27886D1-E789-E937-E241-3FDC2AB00136}"/>
                </a:ext>
              </a:extLst>
            </p:cNvPr>
            <p:cNvSpPr txBox="1"/>
            <p:nvPr/>
          </p:nvSpPr>
          <p:spPr>
            <a:xfrm>
              <a:off x="7739705" y="1483738"/>
              <a:ext cx="304493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SG" altLang="zh-CN" sz="3000" b="1" dirty="0" err="1">
                  <a:solidFill>
                    <a:schemeClr val="accent4"/>
                  </a:solidFill>
                  <a:latin typeface="+mj-lt"/>
                  <a:ea typeface="SimHei" panose="02010609060101010101" pitchFamily="49" charset="-122"/>
                </a:rPr>
                <a:t>Initiates</a:t>
              </a:r>
              <a:r>
                <a:rPr lang="en-SG" altLang="zh-CN" sz="3000" dirty="0" err="1">
                  <a:solidFill>
                    <a:schemeClr val="bg1"/>
                  </a:solidFill>
                  <a:latin typeface="+mj-lt"/>
                  <a:ea typeface="SimHei" panose="02010609060101010101" pitchFamily="49" charset="-122"/>
                </a:rPr>
                <a:t>:offering</a:t>
              </a:r>
              <a:r>
                <a:rPr lang="en-SG" altLang="zh-CN" sz="3000" dirty="0">
                  <a:solidFill>
                    <a:schemeClr val="bg1"/>
                  </a:solidFill>
                  <a:latin typeface="+mj-lt"/>
                  <a:ea typeface="SimHei" panose="02010609060101010101" pitchFamily="49" charset="-122"/>
                </a:rPr>
                <a:t> </a:t>
              </a:r>
              <a:br>
                <a:rPr lang="en-SG" altLang="zh-CN" sz="3000" dirty="0">
                  <a:solidFill>
                    <a:schemeClr val="bg1"/>
                  </a:solidFill>
                  <a:latin typeface="+mj-lt"/>
                  <a:ea typeface="SimHei" panose="02010609060101010101" pitchFamily="49" charset="-122"/>
                </a:rPr>
              </a:br>
              <a:r>
                <a:rPr lang="en-SG" altLang="zh-CN" sz="3000" dirty="0">
                  <a:solidFill>
                    <a:schemeClr val="bg1"/>
                  </a:solidFill>
                  <a:latin typeface="+mj-lt"/>
                  <a:ea typeface="SimHei" panose="02010609060101010101" pitchFamily="49" charset="-122"/>
                </a:rPr>
                <a:t>time/sleep/money</a:t>
              </a:r>
              <a:endParaRPr lang="en-SG" sz="3000" dirty="0">
                <a:solidFill>
                  <a:schemeClr val="bg1"/>
                </a:solidFill>
                <a:latin typeface="+mj-lt"/>
                <a:ea typeface="SimHei" panose="02010609060101010101" pitchFamily="49" charset="-122"/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FA655AAF-2374-AC60-AD5F-0A1529D69E5C}"/>
                </a:ext>
              </a:extLst>
            </p:cNvPr>
            <p:cNvSpPr txBox="1"/>
            <p:nvPr/>
          </p:nvSpPr>
          <p:spPr>
            <a:xfrm>
              <a:off x="7259284" y="4088593"/>
              <a:ext cx="4005777" cy="14773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SG" altLang="zh-CN" sz="3000" b="1" dirty="0">
                  <a:solidFill>
                    <a:schemeClr val="accent4"/>
                  </a:solidFill>
                  <a:latin typeface="+mj-lt"/>
                  <a:ea typeface="SimHei" panose="02010609060101010101" pitchFamily="49" charset="-122"/>
                </a:rPr>
                <a:t>Response</a:t>
              </a:r>
              <a:r>
                <a:rPr lang="en-SG" altLang="zh-CN" sz="3000" b="1" dirty="0">
                  <a:solidFill>
                    <a:schemeClr val="bg1"/>
                  </a:solidFill>
                  <a:latin typeface="+mj-lt"/>
                  <a:ea typeface="SimHei" panose="02010609060101010101" pitchFamily="49" charset="-122"/>
                </a:rPr>
                <a:t>:</a:t>
              </a:r>
              <a:br>
                <a:rPr lang="en-SG" altLang="zh-CN" sz="3000" b="1" dirty="0">
                  <a:solidFill>
                    <a:schemeClr val="bg1"/>
                  </a:solidFill>
                  <a:latin typeface="+mj-lt"/>
                  <a:ea typeface="SimHei" panose="02010609060101010101" pitchFamily="49" charset="-122"/>
                </a:rPr>
              </a:br>
              <a:r>
                <a:rPr lang="en-SG" altLang="zh-CN" sz="3000" dirty="0">
                  <a:solidFill>
                    <a:schemeClr val="bg1"/>
                  </a:solidFill>
                  <a:latin typeface="+mj-lt"/>
                  <a:ea typeface="SimHei" panose="02010609060101010101" pitchFamily="49" charset="-122"/>
                </a:rPr>
                <a:t>power/approval/comfort</a:t>
              </a:r>
              <a:br>
                <a:rPr lang="en-SG" altLang="zh-CN" sz="3000" dirty="0">
                  <a:solidFill>
                    <a:schemeClr val="bg1"/>
                  </a:solidFill>
                  <a:latin typeface="+mj-lt"/>
                  <a:ea typeface="SimHei" panose="02010609060101010101" pitchFamily="49" charset="-122"/>
                </a:rPr>
              </a:br>
              <a:r>
                <a:rPr lang="en-SG" altLang="zh-CN" sz="3000" dirty="0">
                  <a:solidFill>
                    <a:schemeClr val="bg1"/>
                  </a:solidFill>
                  <a:latin typeface="+mj-lt"/>
                  <a:ea typeface="SimHei" panose="02010609060101010101" pitchFamily="49" charset="-122"/>
                </a:rPr>
                <a:t>justifies my existence</a:t>
              </a:r>
              <a:endParaRPr lang="en-SG" sz="3000" dirty="0">
                <a:solidFill>
                  <a:schemeClr val="bg1"/>
                </a:solidFill>
                <a:latin typeface="+mj-lt"/>
                <a:ea typeface="SimHei" panose="02010609060101010101" pitchFamily="49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09219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1543"/>
            <a:ext cx="12192000" cy="6858000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3CE2A019-0D84-DB8D-5429-E35D80AF6424}"/>
              </a:ext>
            </a:extLst>
          </p:cNvPr>
          <p:cNvGrpSpPr/>
          <p:nvPr/>
        </p:nvGrpSpPr>
        <p:grpSpPr>
          <a:xfrm>
            <a:off x="2970560" y="1303488"/>
            <a:ext cx="7007419" cy="3378387"/>
            <a:chOff x="2635366" y="1823024"/>
            <a:chExt cx="7007419" cy="3378387"/>
          </a:xfrm>
        </p:grpSpPr>
        <p:sp>
          <p:nvSpPr>
            <p:cNvPr id="6" name="Text Box 2">
              <a:extLst>
                <a:ext uri="{FF2B5EF4-FFF2-40B4-BE49-F238E27FC236}">
                  <a16:creationId xmlns:a16="http://schemas.microsoft.com/office/drawing/2014/main" id="{6DBBE37B-EDAF-025B-AE08-1C036C9A62B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350435" y="3038056"/>
              <a:ext cx="2292350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spAutoFit/>
            </a:bodyPr>
            <a:lstStyle/>
            <a:p>
              <a:r>
                <a:rPr lang="en-SG" altLang="zh-CN" sz="2400" dirty="0">
                  <a:solidFill>
                    <a:schemeClr val="bg1"/>
                  </a:solidFill>
                  <a:latin typeface="+mj-lt"/>
                  <a:ea typeface="SimHei" panose="02010609060101010101" pitchFamily="49" charset="-122"/>
                  <a:cs typeface="Arial" panose="020B0604020202020204" pitchFamily="34" charset="0"/>
                </a:rPr>
                <a:t>God</a:t>
              </a:r>
              <a:endParaRPr lang="en-US" altLang="zh-CN" sz="2400" dirty="0">
                <a:solidFill>
                  <a:schemeClr val="bg1"/>
                </a:solidFill>
                <a:latin typeface="+mj-lt"/>
                <a:ea typeface="SimHei" panose="02010609060101010101" pitchFamily="49" charset="-122"/>
                <a:cs typeface="Arial" panose="020B0604020202020204" pitchFamily="34" charset="0"/>
              </a:endParaRPr>
            </a:p>
          </p:txBody>
        </p:sp>
        <p:pic>
          <p:nvPicPr>
            <p:cNvPr id="8" name="Graphic 1" descr="Man with solid fill">
              <a:extLst>
                <a:ext uri="{FF2B5EF4-FFF2-40B4-BE49-F238E27FC236}">
                  <a16:creationId xmlns:a16="http://schemas.microsoft.com/office/drawing/2014/main" id="{7F611EBF-A0F6-2344-C1DD-05DC9C0449E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2635366" y="2681984"/>
              <a:ext cx="1338786" cy="1338786"/>
            </a:xfrm>
            <a:prstGeom prst="rect">
              <a:avLst/>
            </a:prstGeom>
          </p:spPr>
        </p:pic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50387ECD-DE65-98AB-8255-65CA45568EF2}"/>
                </a:ext>
              </a:extLst>
            </p:cNvPr>
            <p:cNvGrpSpPr/>
            <p:nvPr/>
          </p:nvGrpSpPr>
          <p:grpSpPr>
            <a:xfrm>
              <a:off x="3791166" y="2404795"/>
              <a:ext cx="3637598" cy="1715141"/>
              <a:chOff x="5162550" y="2738437"/>
              <a:chExt cx="2709863" cy="1257301"/>
            </a:xfrm>
          </p:grpSpPr>
          <p:sp>
            <p:nvSpPr>
              <p:cNvPr id="17" name="Arrow: Curved Down 16">
                <a:extLst>
                  <a:ext uri="{FF2B5EF4-FFF2-40B4-BE49-F238E27FC236}">
                    <a16:creationId xmlns:a16="http://schemas.microsoft.com/office/drawing/2014/main" id="{062E9818-15D4-3918-A1EF-1FAFB84B8C9B}"/>
                  </a:ext>
                </a:extLst>
              </p:cNvPr>
              <p:cNvSpPr/>
              <p:nvPr/>
            </p:nvSpPr>
            <p:spPr>
              <a:xfrm>
                <a:off x="5214938" y="2738437"/>
                <a:ext cx="2657475" cy="638176"/>
              </a:xfrm>
              <a:prstGeom prst="curvedDownArrow">
                <a:avLst>
                  <a:gd name="adj1" fmla="val 1469"/>
                  <a:gd name="adj2" fmla="val 20663"/>
                  <a:gd name="adj3" fmla="val 12314"/>
                </a:avLst>
              </a:prstGeom>
              <a:solidFill>
                <a:schemeClr val="accent4"/>
              </a:solidFill>
              <a:ln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>
                  <a:solidFill>
                    <a:schemeClr val="tx1"/>
                  </a:solidFill>
                </a:endParaRPr>
              </a:p>
            </p:txBody>
          </p:sp>
          <p:sp>
            <p:nvSpPr>
              <p:cNvPr id="18" name="Arrow: Curved Down 17">
                <a:extLst>
                  <a:ext uri="{FF2B5EF4-FFF2-40B4-BE49-F238E27FC236}">
                    <a16:creationId xmlns:a16="http://schemas.microsoft.com/office/drawing/2014/main" id="{01C641E9-BA6A-86BC-B79D-5663784872FE}"/>
                  </a:ext>
                </a:extLst>
              </p:cNvPr>
              <p:cNvSpPr/>
              <p:nvPr/>
            </p:nvSpPr>
            <p:spPr>
              <a:xfrm flipH="1" flipV="1">
                <a:off x="5162550" y="3481388"/>
                <a:ext cx="2657476" cy="514350"/>
              </a:xfrm>
              <a:prstGeom prst="curvedDownArrow">
                <a:avLst>
                  <a:gd name="adj1" fmla="val 1469"/>
                  <a:gd name="adj2" fmla="val 20663"/>
                  <a:gd name="adj3" fmla="val 12314"/>
                </a:avLst>
              </a:prstGeom>
              <a:solidFill>
                <a:schemeClr val="accent4"/>
              </a:solidFill>
              <a:ln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9626F160-023B-5030-3FF1-A340C625BE83}"/>
                </a:ext>
              </a:extLst>
            </p:cNvPr>
            <p:cNvSpPr txBox="1"/>
            <p:nvPr/>
          </p:nvSpPr>
          <p:spPr>
            <a:xfrm>
              <a:off x="3584557" y="1823024"/>
              <a:ext cx="4221092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SG" altLang="zh-CN" sz="3000" b="1" dirty="0">
                  <a:solidFill>
                    <a:schemeClr val="accent4"/>
                  </a:solidFill>
                  <a:latin typeface="+mj-lt"/>
                  <a:ea typeface="SimHei" panose="02010609060101010101" pitchFamily="49" charset="-122"/>
                </a:rPr>
                <a:t>Response</a:t>
              </a:r>
              <a:r>
                <a:rPr lang="zh-CN" altLang="en-US" sz="3000" dirty="0">
                  <a:solidFill>
                    <a:schemeClr val="bg1"/>
                  </a:solidFill>
                  <a:latin typeface="+mj-lt"/>
                  <a:ea typeface="SimHei" panose="02010609060101010101" pitchFamily="49" charset="-122"/>
                </a:rPr>
                <a:t>：</a:t>
              </a:r>
              <a:r>
                <a:rPr lang="en-SG" altLang="zh-CN" sz="3000" dirty="0">
                  <a:solidFill>
                    <a:schemeClr val="bg1"/>
                  </a:solidFill>
                  <a:latin typeface="+mj-lt"/>
                  <a:ea typeface="SimHei" panose="02010609060101010101" pitchFamily="49" charset="-122"/>
                </a:rPr>
                <a:t>living out faith</a:t>
              </a:r>
              <a:endParaRPr lang="en-SG" sz="3000" dirty="0">
                <a:solidFill>
                  <a:schemeClr val="bg1"/>
                </a:solidFill>
                <a:latin typeface="+mj-lt"/>
                <a:ea typeface="SimHei" panose="02010609060101010101" pitchFamily="49" charset="-122"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188BDA38-043C-3F55-CD96-85E737F1B248}"/>
                </a:ext>
              </a:extLst>
            </p:cNvPr>
            <p:cNvSpPr txBox="1"/>
            <p:nvPr/>
          </p:nvSpPr>
          <p:spPr>
            <a:xfrm>
              <a:off x="3861489" y="4185748"/>
              <a:ext cx="3205301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SG" altLang="zh-CN" sz="3000" b="1" dirty="0">
                  <a:solidFill>
                    <a:schemeClr val="accent4"/>
                  </a:solidFill>
                  <a:latin typeface="+mj-lt"/>
                  <a:ea typeface="SimHei" panose="02010609060101010101" pitchFamily="49" charset="-122"/>
                </a:rPr>
                <a:t>Initiates</a:t>
              </a:r>
              <a:r>
                <a:rPr lang="zh-CN" altLang="en-US" sz="3000" dirty="0">
                  <a:solidFill>
                    <a:schemeClr val="bg1"/>
                  </a:solidFill>
                  <a:latin typeface="+mj-lt"/>
                  <a:ea typeface="SimHei" panose="02010609060101010101" pitchFamily="49" charset="-122"/>
                </a:rPr>
                <a:t>：</a:t>
              </a:r>
              <a:br>
                <a:rPr lang="en-SG" altLang="zh-CN" sz="3000" dirty="0">
                  <a:solidFill>
                    <a:schemeClr val="bg1"/>
                  </a:solidFill>
                  <a:latin typeface="+mj-lt"/>
                  <a:ea typeface="SimHei" panose="02010609060101010101" pitchFamily="49" charset="-122"/>
                </a:rPr>
              </a:br>
              <a:r>
                <a:rPr lang="en-SG" altLang="zh-CN" sz="3000" dirty="0">
                  <a:solidFill>
                    <a:schemeClr val="bg1"/>
                  </a:solidFill>
                  <a:latin typeface="+mj-lt"/>
                  <a:ea typeface="SimHei" panose="02010609060101010101" pitchFamily="49" charset="-122"/>
                </a:rPr>
                <a:t>freely bestow grace</a:t>
              </a:r>
              <a:endParaRPr lang="en-SG" sz="3000" dirty="0">
                <a:solidFill>
                  <a:schemeClr val="bg1"/>
                </a:solidFill>
                <a:latin typeface="+mj-lt"/>
                <a:ea typeface="SimHei" panose="02010609060101010101" pitchFamily="49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959698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975</TotalTime>
  <Words>80</Words>
  <Application>Microsoft Office PowerPoint</Application>
  <PresentationFormat>Widescreen</PresentationFormat>
  <Paragraphs>20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Edward Sim</cp:lastModifiedBy>
  <cp:revision>24</cp:revision>
  <dcterms:created xsi:type="dcterms:W3CDTF">2023-03-02T04:18:31Z</dcterms:created>
  <dcterms:modified xsi:type="dcterms:W3CDTF">2023-07-23T00:47:57Z</dcterms:modified>
</cp:coreProperties>
</file>