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8" r:id="rId2"/>
    <p:sldId id="259" r:id="rId3"/>
    <p:sldId id="260" r:id="rId4"/>
    <p:sldId id="261" r:id="rId5"/>
    <p:sldId id="262" r:id="rId6"/>
    <p:sldId id="263" r:id="rId7"/>
    <p:sldId id="313" r:id="rId8"/>
    <p:sldId id="314" r:id="rId9"/>
    <p:sldId id="317" r:id="rId10"/>
    <p:sldId id="312" r:id="rId11"/>
    <p:sldId id="286" r:id="rId12"/>
    <p:sldId id="264" r:id="rId13"/>
    <p:sldId id="287" r:id="rId14"/>
    <p:sldId id="288" r:id="rId15"/>
    <p:sldId id="265" r:id="rId16"/>
    <p:sldId id="277" r:id="rId17"/>
    <p:sldId id="278" r:id="rId18"/>
    <p:sldId id="279" r:id="rId19"/>
    <p:sldId id="280" r:id="rId20"/>
    <p:sldId id="294" r:id="rId21"/>
    <p:sldId id="295" r:id="rId22"/>
    <p:sldId id="315" r:id="rId23"/>
    <p:sldId id="297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98" r:id="rId33"/>
    <p:sldId id="276" r:id="rId34"/>
    <p:sldId id="316" r:id="rId35"/>
    <p:sldId id="33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37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09" r:id="rId56"/>
    <p:sldId id="310" r:id="rId57"/>
    <p:sldId id="318" r:id="rId58"/>
    <p:sldId id="273" r:id="rId59"/>
    <p:sldId id="274" r:id="rId60"/>
    <p:sldId id="27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6"/>
  </p:normalViewPr>
  <p:slideViewPr>
    <p:cSldViewPr snapToGrid="0">
      <p:cViewPr varScale="1">
        <p:scale>
          <a:sx n="100" d="100"/>
          <a:sy n="100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-504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C11EE-5668-416E-B652-5EAFCD85E392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EFC412-E5BF-4C88-94B7-0BC0B810E776}">
      <dgm:prSet/>
      <dgm:spPr/>
      <dgm:t>
        <a:bodyPr/>
        <a:lstStyle/>
        <a:p>
          <a:r>
            <a:rPr lang="en-US"/>
            <a:t>but what does that mean?</a:t>
          </a:r>
        </a:p>
      </dgm:t>
    </dgm:pt>
    <dgm:pt modelId="{095CFEF5-D6A3-4924-848D-8F31DA5AEA1F}" type="parTrans" cxnId="{4007279B-0F25-49BE-933D-6CD287204014}">
      <dgm:prSet/>
      <dgm:spPr/>
      <dgm:t>
        <a:bodyPr/>
        <a:lstStyle/>
        <a:p>
          <a:endParaRPr lang="en-US"/>
        </a:p>
      </dgm:t>
    </dgm:pt>
    <dgm:pt modelId="{591F13F4-048D-499B-AAF2-D1791F5B8675}" type="sibTrans" cxnId="{4007279B-0F25-49BE-933D-6CD287204014}">
      <dgm:prSet/>
      <dgm:spPr/>
      <dgm:t>
        <a:bodyPr/>
        <a:lstStyle/>
        <a:p>
          <a:endParaRPr lang="en-US"/>
        </a:p>
      </dgm:t>
    </dgm:pt>
    <dgm:pt modelId="{52D02933-F119-4B61-AD37-B16F046D9953}">
      <dgm:prSet/>
      <dgm:spPr/>
      <dgm:t>
        <a:bodyPr/>
        <a:lstStyle/>
        <a:p>
          <a:r>
            <a:rPr lang="en-US"/>
            <a:t>how does it happen?</a:t>
          </a:r>
        </a:p>
      </dgm:t>
    </dgm:pt>
    <dgm:pt modelId="{19B5CB4B-396D-4BE5-900D-0BA3FCFEFECD}" type="parTrans" cxnId="{663D085E-A187-48D5-B2D8-4CECEFF460F0}">
      <dgm:prSet/>
      <dgm:spPr/>
      <dgm:t>
        <a:bodyPr/>
        <a:lstStyle/>
        <a:p>
          <a:endParaRPr lang="en-US"/>
        </a:p>
      </dgm:t>
    </dgm:pt>
    <dgm:pt modelId="{49857883-3221-472D-9C34-DFE8CD1CBDB5}" type="sibTrans" cxnId="{663D085E-A187-48D5-B2D8-4CECEFF460F0}">
      <dgm:prSet/>
      <dgm:spPr/>
      <dgm:t>
        <a:bodyPr/>
        <a:lstStyle/>
        <a:p>
          <a:endParaRPr lang="en-US"/>
        </a:p>
      </dgm:t>
    </dgm:pt>
    <dgm:pt modelId="{E3552D8E-C512-4338-AEE0-94253C8A4D52}">
      <dgm:prSet/>
      <dgm:spPr/>
      <dgm:t>
        <a:bodyPr/>
        <a:lstStyle/>
        <a:p>
          <a:r>
            <a:rPr lang="en-US"/>
            <a:t>how can I facilitate it?</a:t>
          </a:r>
        </a:p>
      </dgm:t>
    </dgm:pt>
    <dgm:pt modelId="{672E133F-4701-4764-BC2F-655A247B385D}" type="parTrans" cxnId="{5CAB4AFF-FF96-49C0-8A41-D825E32A42B7}">
      <dgm:prSet/>
      <dgm:spPr/>
      <dgm:t>
        <a:bodyPr/>
        <a:lstStyle/>
        <a:p>
          <a:endParaRPr lang="en-US"/>
        </a:p>
      </dgm:t>
    </dgm:pt>
    <dgm:pt modelId="{33B1AD90-1D0E-424F-8E79-EC94D65B26DE}" type="sibTrans" cxnId="{5CAB4AFF-FF96-49C0-8A41-D825E32A42B7}">
      <dgm:prSet/>
      <dgm:spPr/>
      <dgm:t>
        <a:bodyPr/>
        <a:lstStyle/>
        <a:p>
          <a:endParaRPr lang="en-US"/>
        </a:p>
      </dgm:t>
    </dgm:pt>
    <dgm:pt modelId="{A14D43BC-6627-7645-B921-A2CB19B9E4D6}" type="pres">
      <dgm:prSet presAssocID="{39CC11EE-5668-416E-B652-5EAFCD85E392}" presName="diagram" presStyleCnt="0">
        <dgm:presLayoutVars>
          <dgm:dir/>
          <dgm:resizeHandles val="exact"/>
        </dgm:presLayoutVars>
      </dgm:prSet>
      <dgm:spPr/>
    </dgm:pt>
    <dgm:pt modelId="{84F02095-4C15-C146-BA72-71AA1E9420FD}" type="pres">
      <dgm:prSet presAssocID="{38EFC412-E5BF-4C88-94B7-0BC0B810E776}" presName="arrow" presStyleLbl="node1" presStyleIdx="0" presStyleCnt="3">
        <dgm:presLayoutVars>
          <dgm:bulletEnabled val="1"/>
        </dgm:presLayoutVars>
      </dgm:prSet>
      <dgm:spPr/>
    </dgm:pt>
    <dgm:pt modelId="{54E27549-DB49-4845-80A4-92EDA44A1267}" type="pres">
      <dgm:prSet presAssocID="{52D02933-F119-4B61-AD37-B16F046D9953}" presName="arrow" presStyleLbl="node1" presStyleIdx="1" presStyleCnt="3">
        <dgm:presLayoutVars>
          <dgm:bulletEnabled val="1"/>
        </dgm:presLayoutVars>
      </dgm:prSet>
      <dgm:spPr/>
    </dgm:pt>
    <dgm:pt modelId="{ABEBDFEB-E77D-F54A-ABFF-115FFCD095EB}" type="pres">
      <dgm:prSet presAssocID="{E3552D8E-C512-4338-AEE0-94253C8A4D52}" presName="arrow" presStyleLbl="node1" presStyleIdx="2" presStyleCnt="3">
        <dgm:presLayoutVars>
          <dgm:bulletEnabled val="1"/>
        </dgm:presLayoutVars>
      </dgm:prSet>
      <dgm:spPr/>
    </dgm:pt>
  </dgm:ptLst>
  <dgm:cxnLst>
    <dgm:cxn modelId="{044F9A1F-F35B-D145-9F0A-C6526D66E837}" type="presOf" srcId="{52D02933-F119-4B61-AD37-B16F046D9953}" destId="{54E27549-DB49-4845-80A4-92EDA44A1267}" srcOrd="0" destOrd="0" presId="urn:microsoft.com/office/officeart/2005/8/layout/arrow5"/>
    <dgm:cxn modelId="{663D085E-A187-48D5-B2D8-4CECEFF460F0}" srcId="{39CC11EE-5668-416E-B652-5EAFCD85E392}" destId="{52D02933-F119-4B61-AD37-B16F046D9953}" srcOrd="1" destOrd="0" parTransId="{19B5CB4B-396D-4BE5-900D-0BA3FCFEFECD}" sibTransId="{49857883-3221-472D-9C34-DFE8CD1CBDB5}"/>
    <dgm:cxn modelId="{4007279B-0F25-49BE-933D-6CD287204014}" srcId="{39CC11EE-5668-416E-B652-5EAFCD85E392}" destId="{38EFC412-E5BF-4C88-94B7-0BC0B810E776}" srcOrd="0" destOrd="0" parTransId="{095CFEF5-D6A3-4924-848D-8F31DA5AEA1F}" sibTransId="{591F13F4-048D-499B-AAF2-D1791F5B8675}"/>
    <dgm:cxn modelId="{9FC51BA7-8703-1442-9D65-733836BFEBF3}" type="presOf" srcId="{E3552D8E-C512-4338-AEE0-94253C8A4D52}" destId="{ABEBDFEB-E77D-F54A-ABFF-115FFCD095EB}" srcOrd="0" destOrd="0" presId="urn:microsoft.com/office/officeart/2005/8/layout/arrow5"/>
    <dgm:cxn modelId="{B5111EF3-A217-BA49-A647-B4C3BC76968E}" type="presOf" srcId="{38EFC412-E5BF-4C88-94B7-0BC0B810E776}" destId="{84F02095-4C15-C146-BA72-71AA1E9420FD}" srcOrd="0" destOrd="0" presId="urn:microsoft.com/office/officeart/2005/8/layout/arrow5"/>
    <dgm:cxn modelId="{A599EFF4-0456-6640-9C9E-90C77C1ADCBB}" type="presOf" srcId="{39CC11EE-5668-416E-B652-5EAFCD85E392}" destId="{A14D43BC-6627-7645-B921-A2CB19B9E4D6}" srcOrd="0" destOrd="0" presId="urn:microsoft.com/office/officeart/2005/8/layout/arrow5"/>
    <dgm:cxn modelId="{5CAB4AFF-FF96-49C0-8A41-D825E32A42B7}" srcId="{39CC11EE-5668-416E-B652-5EAFCD85E392}" destId="{E3552D8E-C512-4338-AEE0-94253C8A4D52}" srcOrd="2" destOrd="0" parTransId="{672E133F-4701-4764-BC2F-655A247B385D}" sibTransId="{33B1AD90-1D0E-424F-8E79-EC94D65B26DE}"/>
    <dgm:cxn modelId="{F2F5B0BD-2405-5646-A85E-0F98AD89075A}" type="presParOf" srcId="{A14D43BC-6627-7645-B921-A2CB19B9E4D6}" destId="{84F02095-4C15-C146-BA72-71AA1E9420FD}" srcOrd="0" destOrd="0" presId="urn:microsoft.com/office/officeart/2005/8/layout/arrow5"/>
    <dgm:cxn modelId="{F473A3DF-ABFC-6F43-AAB5-4C1087B6329B}" type="presParOf" srcId="{A14D43BC-6627-7645-B921-A2CB19B9E4D6}" destId="{54E27549-DB49-4845-80A4-92EDA44A1267}" srcOrd="1" destOrd="0" presId="urn:microsoft.com/office/officeart/2005/8/layout/arrow5"/>
    <dgm:cxn modelId="{F66FC587-482F-3B43-9BD0-1949BC83875F}" type="presParOf" srcId="{A14D43BC-6627-7645-B921-A2CB19B9E4D6}" destId="{ABEBDFEB-E77D-F54A-ABFF-115FFCD095EB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8A1C0F-4655-42E3-B80E-562639027D47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BA1445-9C05-48A5-99DD-433B71063A67}">
      <dgm:prSet/>
      <dgm:spPr/>
      <dgm:t>
        <a:bodyPr/>
        <a:lstStyle/>
        <a:p>
          <a:r>
            <a:rPr lang="en-US"/>
            <a:t>Sequential</a:t>
          </a:r>
        </a:p>
      </dgm:t>
    </dgm:pt>
    <dgm:pt modelId="{CD946CCE-9DE5-4F4E-B912-83E2803EF5C0}" type="parTrans" cxnId="{C788DA77-89B7-4919-B449-2D8C1DE62A74}">
      <dgm:prSet/>
      <dgm:spPr/>
      <dgm:t>
        <a:bodyPr/>
        <a:lstStyle/>
        <a:p>
          <a:endParaRPr lang="en-US"/>
        </a:p>
      </dgm:t>
    </dgm:pt>
    <dgm:pt modelId="{5E8775D4-A609-43B6-8C39-75B0DE9FB16D}" type="sibTrans" cxnId="{C788DA77-89B7-4919-B449-2D8C1DE62A74}">
      <dgm:prSet/>
      <dgm:spPr/>
      <dgm:t>
        <a:bodyPr/>
        <a:lstStyle/>
        <a:p>
          <a:endParaRPr lang="en-US"/>
        </a:p>
      </dgm:t>
    </dgm:pt>
    <dgm:pt modelId="{D72DA186-978F-4D79-B316-B89CED09AE88}">
      <dgm:prSet/>
      <dgm:spPr/>
      <dgm:t>
        <a:bodyPr/>
        <a:lstStyle/>
        <a:p>
          <a:r>
            <a:rPr lang="en-US"/>
            <a:t>Random</a:t>
          </a:r>
        </a:p>
      </dgm:t>
    </dgm:pt>
    <dgm:pt modelId="{F57373EF-BBD9-4BDB-BBD2-0E68EF505BA1}" type="parTrans" cxnId="{59321093-3177-4A1E-80C2-13D7C378A75F}">
      <dgm:prSet/>
      <dgm:spPr/>
      <dgm:t>
        <a:bodyPr/>
        <a:lstStyle/>
        <a:p>
          <a:endParaRPr lang="en-US"/>
        </a:p>
      </dgm:t>
    </dgm:pt>
    <dgm:pt modelId="{08B6637F-10D8-4785-A9BE-49A00383E68C}" type="sibTrans" cxnId="{59321093-3177-4A1E-80C2-13D7C378A75F}">
      <dgm:prSet/>
      <dgm:spPr/>
      <dgm:t>
        <a:bodyPr/>
        <a:lstStyle/>
        <a:p>
          <a:endParaRPr lang="en-US"/>
        </a:p>
      </dgm:t>
    </dgm:pt>
    <dgm:pt modelId="{6B15EC84-5681-A748-840F-87BC4CB7BE6D}" type="pres">
      <dgm:prSet presAssocID="{7C8A1C0F-4655-42E3-B80E-562639027D47}" presName="vert0" presStyleCnt="0">
        <dgm:presLayoutVars>
          <dgm:dir/>
          <dgm:animOne val="branch"/>
          <dgm:animLvl val="lvl"/>
        </dgm:presLayoutVars>
      </dgm:prSet>
      <dgm:spPr/>
    </dgm:pt>
    <dgm:pt modelId="{23FB5DB8-3A85-614D-B5FD-7DC9BF07D1CE}" type="pres">
      <dgm:prSet presAssocID="{BABA1445-9C05-48A5-99DD-433B71063A67}" presName="thickLine" presStyleLbl="alignNode1" presStyleIdx="0" presStyleCnt="2"/>
      <dgm:spPr/>
    </dgm:pt>
    <dgm:pt modelId="{36129EA3-37B1-0D48-BF27-D63A0377C937}" type="pres">
      <dgm:prSet presAssocID="{BABA1445-9C05-48A5-99DD-433B71063A67}" presName="horz1" presStyleCnt="0"/>
      <dgm:spPr/>
    </dgm:pt>
    <dgm:pt modelId="{86976201-AB8E-5B4E-B7FB-EDDA24A26E39}" type="pres">
      <dgm:prSet presAssocID="{BABA1445-9C05-48A5-99DD-433B71063A67}" presName="tx1" presStyleLbl="revTx" presStyleIdx="0" presStyleCnt="2"/>
      <dgm:spPr/>
    </dgm:pt>
    <dgm:pt modelId="{6190676C-040A-D648-AC90-C70AFD6FDA9D}" type="pres">
      <dgm:prSet presAssocID="{BABA1445-9C05-48A5-99DD-433B71063A67}" presName="vert1" presStyleCnt="0"/>
      <dgm:spPr/>
    </dgm:pt>
    <dgm:pt modelId="{AD1AB014-90BD-314D-8AD4-2C246F1BAA98}" type="pres">
      <dgm:prSet presAssocID="{D72DA186-978F-4D79-B316-B89CED09AE88}" presName="thickLine" presStyleLbl="alignNode1" presStyleIdx="1" presStyleCnt="2"/>
      <dgm:spPr/>
    </dgm:pt>
    <dgm:pt modelId="{DCFE7897-4ADF-194F-BB07-F586881B5AEF}" type="pres">
      <dgm:prSet presAssocID="{D72DA186-978F-4D79-B316-B89CED09AE88}" presName="horz1" presStyleCnt="0"/>
      <dgm:spPr/>
    </dgm:pt>
    <dgm:pt modelId="{6E8E6D8F-E076-4547-934D-2BD9F815D0BE}" type="pres">
      <dgm:prSet presAssocID="{D72DA186-978F-4D79-B316-B89CED09AE88}" presName="tx1" presStyleLbl="revTx" presStyleIdx="1" presStyleCnt="2"/>
      <dgm:spPr/>
    </dgm:pt>
    <dgm:pt modelId="{5E4F19AE-E7DF-224E-BB27-5E8DC9C0241D}" type="pres">
      <dgm:prSet presAssocID="{D72DA186-978F-4D79-B316-B89CED09AE88}" presName="vert1" presStyleCnt="0"/>
      <dgm:spPr/>
    </dgm:pt>
  </dgm:ptLst>
  <dgm:cxnLst>
    <dgm:cxn modelId="{16713A58-AB91-CC48-8FCC-A9DC94106887}" type="presOf" srcId="{7C8A1C0F-4655-42E3-B80E-562639027D47}" destId="{6B15EC84-5681-A748-840F-87BC4CB7BE6D}" srcOrd="0" destOrd="0" presId="urn:microsoft.com/office/officeart/2008/layout/LinedList"/>
    <dgm:cxn modelId="{C788DA77-89B7-4919-B449-2D8C1DE62A74}" srcId="{7C8A1C0F-4655-42E3-B80E-562639027D47}" destId="{BABA1445-9C05-48A5-99DD-433B71063A67}" srcOrd="0" destOrd="0" parTransId="{CD946CCE-9DE5-4F4E-B912-83E2803EF5C0}" sibTransId="{5E8775D4-A609-43B6-8C39-75B0DE9FB16D}"/>
    <dgm:cxn modelId="{59321093-3177-4A1E-80C2-13D7C378A75F}" srcId="{7C8A1C0F-4655-42E3-B80E-562639027D47}" destId="{D72DA186-978F-4D79-B316-B89CED09AE88}" srcOrd="1" destOrd="0" parTransId="{F57373EF-BBD9-4BDB-BBD2-0E68EF505BA1}" sibTransId="{08B6637F-10D8-4785-A9BE-49A00383E68C}"/>
    <dgm:cxn modelId="{08962AB6-62FA-E048-A439-1A39A3FCDAD6}" type="presOf" srcId="{BABA1445-9C05-48A5-99DD-433B71063A67}" destId="{86976201-AB8E-5B4E-B7FB-EDDA24A26E39}" srcOrd="0" destOrd="0" presId="urn:microsoft.com/office/officeart/2008/layout/LinedList"/>
    <dgm:cxn modelId="{7E8EADD1-F84D-6A4F-91B8-680FC0581E16}" type="presOf" srcId="{D72DA186-978F-4D79-B316-B89CED09AE88}" destId="{6E8E6D8F-E076-4547-934D-2BD9F815D0BE}" srcOrd="0" destOrd="0" presId="urn:microsoft.com/office/officeart/2008/layout/LinedList"/>
    <dgm:cxn modelId="{56D00921-9670-D145-937F-AC06B14C376C}" type="presParOf" srcId="{6B15EC84-5681-A748-840F-87BC4CB7BE6D}" destId="{23FB5DB8-3A85-614D-B5FD-7DC9BF07D1CE}" srcOrd="0" destOrd="0" presId="urn:microsoft.com/office/officeart/2008/layout/LinedList"/>
    <dgm:cxn modelId="{1353CE27-77BB-4B47-AF9D-F6C365A65EAD}" type="presParOf" srcId="{6B15EC84-5681-A748-840F-87BC4CB7BE6D}" destId="{36129EA3-37B1-0D48-BF27-D63A0377C937}" srcOrd="1" destOrd="0" presId="urn:microsoft.com/office/officeart/2008/layout/LinedList"/>
    <dgm:cxn modelId="{F88DE02C-9FDE-A145-B241-FFD9B8AAF501}" type="presParOf" srcId="{36129EA3-37B1-0D48-BF27-D63A0377C937}" destId="{86976201-AB8E-5B4E-B7FB-EDDA24A26E39}" srcOrd="0" destOrd="0" presId="urn:microsoft.com/office/officeart/2008/layout/LinedList"/>
    <dgm:cxn modelId="{B0DE72E4-9462-9941-94AB-BBBCD5DD4C68}" type="presParOf" srcId="{36129EA3-37B1-0D48-BF27-D63A0377C937}" destId="{6190676C-040A-D648-AC90-C70AFD6FDA9D}" srcOrd="1" destOrd="0" presId="urn:microsoft.com/office/officeart/2008/layout/LinedList"/>
    <dgm:cxn modelId="{812C2031-4838-3543-9805-DEC48C37E10D}" type="presParOf" srcId="{6B15EC84-5681-A748-840F-87BC4CB7BE6D}" destId="{AD1AB014-90BD-314D-8AD4-2C246F1BAA98}" srcOrd="2" destOrd="0" presId="urn:microsoft.com/office/officeart/2008/layout/LinedList"/>
    <dgm:cxn modelId="{D81DEA1D-6BC7-E746-95C4-939546F17F21}" type="presParOf" srcId="{6B15EC84-5681-A748-840F-87BC4CB7BE6D}" destId="{DCFE7897-4ADF-194F-BB07-F586881B5AEF}" srcOrd="3" destOrd="0" presId="urn:microsoft.com/office/officeart/2008/layout/LinedList"/>
    <dgm:cxn modelId="{8B1B8EF6-9BC6-1046-93FB-AF40BC1E7481}" type="presParOf" srcId="{DCFE7897-4ADF-194F-BB07-F586881B5AEF}" destId="{6E8E6D8F-E076-4547-934D-2BD9F815D0BE}" srcOrd="0" destOrd="0" presId="urn:microsoft.com/office/officeart/2008/layout/LinedList"/>
    <dgm:cxn modelId="{7BF38B1A-95AA-9440-94C1-380CE7E2E259}" type="presParOf" srcId="{DCFE7897-4ADF-194F-BB07-F586881B5AEF}" destId="{5E4F19AE-E7DF-224E-BB27-5E8DC9C024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924AD7-4458-473B-A058-63C62E19BFC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51842A-8064-47BB-B00F-E86B68E5B8EA}">
      <dgm:prSet/>
      <dgm:spPr/>
      <dgm:t>
        <a:bodyPr/>
        <a:lstStyle/>
        <a:p>
          <a:r>
            <a:rPr lang="en-US" dirty="0"/>
            <a:t>Abstract Sequential (AS)</a:t>
          </a:r>
        </a:p>
      </dgm:t>
    </dgm:pt>
    <dgm:pt modelId="{403EBD12-D418-44C8-8268-55062AF9E70A}" type="parTrans" cxnId="{BBACF7B6-1E56-4974-9A18-4A9792E4A6B0}">
      <dgm:prSet/>
      <dgm:spPr/>
      <dgm:t>
        <a:bodyPr/>
        <a:lstStyle/>
        <a:p>
          <a:endParaRPr lang="en-US"/>
        </a:p>
      </dgm:t>
    </dgm:pt>
    <dgm:pt modelId="{02EE7F60-0DA3-4069-99B6-3663E033350D}" type="sibTrans" cxnId="{BBACF7B6-1E56-4974-9A18-4A9792E4A6B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FA7EC6A-CD34-486C-A9B0-0B2BE41E7199}">
      <dgm:prSet/>
      <dgm:spPr/>
      <dgm:t>
        <a:bodyPr/>
        <a:lstStyle/>
        <a:p>
          <a:r>
            <a:rPr lang="en-US" dirty="0"/>
            <a:t>Concrete Sequential (CS)</a:t>
          </a:r>
        </a:p>
      </dgm:t>
    </dgm:pt>
    <dgm:pt modelId="{8833853E-BEA2-46E7-9C87-5AB0F072F3D1}" type="parTrans" cxnId="{BF4A6592-F606-4DBB-A2B3-A2B022868B60}">
      <dgm:prSet/>
      <dgm:spPr/>
      <dgm:t>
        <a:bodyPr/>
        <a:lstStyle/>
        <a:p>
          <a:endParaRPr lang="en-US"/>
        </a:p>
      </dgm:t>
    </dgm:pt>
    <dgm:pt modelId="{0F0670CC-6C84-4470-A175-C76431877E57}" type="sibTrans" cxnId="{BF4A6592-F606-4DBB-A2B3-A2B022868B6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CF30844-77C9-4376-8382-3116A7E9DB58}">
      <dgm:prSet/>
      <dgm:spPr/>
      <dgm:t>
        <a:bodyPr/>
        <a:lstStyle/>
        <a:p>
          <a:r>
            <a:rPr lang="en-US" dirty="0"/>
            <a:t>Abstract Random (AR)</a:t>
          </a:r>
        </a:p>
      </dgm:t>
    </dgm:pt>
    <dgm:pt modelId="{39D109B1-1687-49EC-B0E6-E39608934BB1}" type="parTrans" cxnId="{F3E8DEE7-B558-4171-B42F-8E47429D57AF}">
      <dgm:prSet/>
      <dgm:spPr/>
      <dgm:t>
        <a:bodyPr/>
        <a:lstStyle/>
        <a:p>
          <a:endParaRPr lang="en-US"/>
        </a:p>
      </dgm:t>
    </dgm:pt>
    <dgm:pt modelId="{DE41945D-7625-403E-AEEB-8A72D0E0A1B5}" type="sibTrans" cxnId="{F3E8DEE7-B558-4171-B42F-8E47429D57A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3A2A240-CA7F-4693-9622-AA2B651AAF49}">
      <dgm:prSet/>
      <dgm:spPr/>
      <dgm:t>
        <a:bodyPr/>
        <a:lstStyle/>
        <a:p>
          <a:r>
            <a:rPr lang="en-US" dirty="0"/>
            <a:t>Concrete Random (CR)</a:t>
          </a:r>
        </a:p>
      </dgm:t>
    </dgm:pt>
    <dgm:pt modelId="{7F86FF2C-5BDA-403B-B04E-85FF4AD24720}" type="parTrans" cxnId="{53C7EE6C-8912-4BA4-8886-BBAB92D5AA0A}">
      <dgm:prSet/>
      <dgm:spPr/>
      <dgm:t>
        <a:bodyPr/>
        <a:lstStyle/>
        <a:p>
          <a:endParaRPr lang="en-US"/>
        </a:p>
      </dgm:t>
    </dgm:pt>
    <dgm:pt modelId="{B66F038B-9C04-4E7C-9976-549A4C390534}" type="sibTrans" cxnId="{53C7EE6C-8912-4BA4-8886-BBAB92D5AA0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FAB8168-296C-7C44-B4DD-713151FFA6E3}" type="pres">
      <dgm:prSet presAssocID="{C5924AD7-4458-473B-A058-63C62E19BFC0}" presName="Name0" presStyleCnt="0">
        <dgm:presLayoutVars>
          <dgm:animLvl val="lvl"/>
          <dgm:resizeHandles val="exact"/>
        </dgm:presLayoutVars>
      </dgm:prSet>
      <dgm:spPr/>
    </dgm:pt>
    <dgm:pt modelId="{44A182AF-8030-9745-99E9-B29648E73CBB}" type="pres">
      <dgm:prSet presAssocID="{1051842A-8064-47BB-B00F-E86B68E5B8EA}" presName="compositeNode" presStyleCnt="0">
        <dgm:presLayoutVars>
          <dgm:bulletEnabled val="1"/>
        </dgm:presLayoutVars>
      </dgm:prSet>
      <dgm:spPr/>
    </dgm:pt>
    <dgm:pt modelId="{9A9C6E72-88F3-2B41-A07B-A21FDD7C660A}" type="pres">
      <dgm:prSet presAssocID="{1051842A-8064-47BB-B00F-E86B68E5B8EA}" presName="bgRect" presStyleLbl="bgAccFollowNode1" presStyleIdx="0" presStyleCnt="4"/>
      <dgm:spPr/>
    </dgm:pt>
    <dgm:pt modelId="{6077C4FD-3AFB-0648-864E-F0635DD716ED}" type="pres">
      <dgm:prSet presAssocID="{02EE7F60-0DA3-4069-99B6-3663E033350D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F18B35E5-8F23-4044-84C2-57E79900D6A6}" type="pres">
      <dgm:prSet presAssocID="{1051842A-8064-47BB-B00F-E86B68E5B8EA}" presName="bottomLine" presStyleLbl="alignNode1" presStyleIdx="1" presStyleCnt="8">
        <dgm:presLayoutVars/>
      </dgm:prSet>
      <dgm:spPr/>
    </dgm:pt>
    <dgm:pt modelId="{40E74046-15CB-CD4D-9DB5-FC7276266909}" type="pres">
      <dgm:prSet presAssocID="{1051842A-8064-47BB-B00F-E86B68E5B8EA}" presName="nodeText" presStyleLbl="bgAccFollowNode1" presStyleIdx="0" presStyleCnt="4">
        <dgm:presLayoutVars>
          <dgm:bulletEnabled val="1"/>
        </dgm:presLayoutVars>
      </dgm:prSet>
      <dgm:spPr/>
    </dgm:pt>
    <dgm:pt modelId="{E3EE5024-4C3E-5F49-AB25-B4A55D465C08}" type="pres">
      <dgm:prSet presAssocID="{02EE7F60-0DA3-4069-99B6-3663E033350D}" presName="sibTrans" presStyleCnt="0"/>
      <dgm:spPr/>
    </dgm:pt>
    <dgm:pt modelId="{5A646348-13D7-8740-ACD3-0A29AE3E74DD}" type="pres">
      <dgm:prSet presAssocID="{8FA7EC6A-CD34-486C-A9B0-0B2BE41E7199}" presName="compositeNode" presStyleCnt="0">
        <dgm:presLayoutVars>
          <dgm:bulletEnabled val="1"/>
        </dgm:presLayoutVars>
      </dgm:prSet>
      <dgm:spPr/>
    </dgm:pt>
    <dgm:pt modelId="{C692BE03-CFCF-6448-8A48-4FE57931C557}" type="pres">
      <dgm:prSet presAssocID="{8FA7EC6A-CD34-486C-A9B0-0B2BE41E7199}" presName="bgRect" presStyleLbl="bgAccFollowNode1" presStyleIdx="1" presStyleCnt="4"/>
      <dgm:spPr/>
    </dgm:pt>
    <dgm:pt modelId="{C3DB166D-3724-BA4A-A36C-2524A57E4EAB}" type="pres">
      <dgm:prSet presAssocID="{0F0670CC-6C84-4470-A175-C76431877E5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8B8B8C7B-A85A-134B-8BE5-D0F605AFB661}" type="pres">
      <dgm:prSet presAssocID="{8FA7EC6A-CD34-486C-A9B0-0B2BE41E7199}" presName="bottomLine" presStyleLbl="alignNode1" presStyleIdx="3" presStyleCnt="8">
        <dgm:presLayoutVars/>
      </dgm:prSet>
      <dgm:spPr/>
    </dgm:pt>
    <dgm:pt modelId="{A20FF255-B162-B84C-8D01-758D16FF2372}" type="pres">
      <dgm:prSet presAssocID="{8FA7EC6A-CD34-486C-A9B0-0B2BE41E7199}" presName="nodeText" presStyleLbl="bgAccFollowNode1" presStyleIdx="1" presStyleCnt="4">
        <dgm:presLayoutVars>
          <dgm:bulletEnabled val="1"/>
        </dgm:presLayoutVars>
      </dgm:prSet>
      <dgm:spPr/>
    </dgm:pt>
    <dgm:pt modelId="{544259E9-8141-CA45-AE18-3B5231268E80}" type="pres">
      <dgm:prSet presAssocID="{0F0670CC-6C84-4470-A175-C76431877E57}" presName="sibTrans" presStyleCnt="0"/>
      <dgm:spPr/>
    </dgm:pt>
    <dgm:pt modelId="{5AC5FFF8-D855-6F48-91C6-358A2BD52B74}" type="pres">
      <dgm:prSet presAssocID="{2CF30844-77C9-4376-8382-3116A7E9DB58}" presName="compositeNode" presStyleCnt="0">
        <dgm:presLayoutVars>
          <dgm:bulletEnabled val="1"/>
        </dgm:presLayoutVars>
      </dgm:prSet>
      <dgm:spPr/>
    </dgm:pt>
    <dgm:pt modelId="{6F0E3D9E-B074-3F46-A27E-EF4B6D378B31}" type="pres">
      <dgm:prSet presAssocID="{2CF30844-77C9-4376-8382-3116A7E9DB58}" presName="bgRect" presStyleLbl="bgAccFollowNode1" presStyleIdx="2" presStyleCnt="4"/>
      <dgm:spPr/>
    </dgm:pt>
    <dgm:pt modelId="{DF989BD2-413E-FA40-9558-4F2BC5D075F6}" type="pres">
      <dgm:prSet presAssocID="{DE41945D-7625-403E-AEEB-8A72D0E0A1B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A27E374-D982-3948-9A49-6210AEE5318B}" type="pres">
      <dgm:prSet presAssocID="{2CF30844-77C9-4376-8382-3116A7E9DB58}" presName="bottomLine" presStyleLbl="alignNode1" presStyleIdx="5" presStyleCnt="8">
        <dgm:presLayoutVars/>
      </dgm:prSet>
      <dgm:spPr/>
    </dgm:pt>
    <dgm:pt modelId="{4671EA2A-13C1-5444-B545-A529604374A2}" type="pres">
      <dgm:prSet presAssocID="{2CF30844-77C9-4376-8382-3116A7E9DB58}" presName="nodeText" presStyleLbl="bgAccFollowNode1" presStyleIdx="2" presStyleCnt="4">
        <dgm:presLayoutVars>
          <dgm:bulletEnabled val="1"/>
        </dgm:presLayoutVars>
      </dgm:prSet>
      <dgm:spPr/>
    </dgm:pt>
    <dgm:pt modelId="{154FDB2A-FF36-0240-93C2-C21F52583B15}" type="pres">
      <dgm:prSet presAssocID="{DE41945D-7625-403E-AEEB-8A72D0E0A1B5}" presName="sibTrans" presStyleCnt="0"/>
      <dgm:spPr/>
    </dgm:pt>
    <dgm:pt modelId="{EA893C88-BB5C-EF48-844D-F29DAB1E5114}" type="pres">
      <dgm:prSet presAssocID="{43A2A240-CA7F-4693-9622-AA2B651AAF49}" presName="compositeNode" presStyleCnt="0">
        <dgm:presLayoutVars>
          <dgm:bulletEnabled val="1"/>
        </dgm:presLayoutVars>
      </dgm:prSet>
      <dgm:spPr/>
    </dgm:pt>
    <dgm:pt modelId="{8D37A74F-6783-8E42-AA47-3A62F115BD2A}" type="pres">
      <dgm:prSet presAssocID="{43A2A240-CA7F-4693-9622-AA2B651AAF49}" presName="bgRect" presStyleLbl="bgAccFollowNode1" presStyleIdx="3" presStyleCnt="4"/>
      <dgm:spPr/>
    </dgm:pt>
    <dgm:pt modelId="{F1F243B4-FAC5-6046-9A74-B3B81E148D14}" type="pres">
      <dgm:prSet presAssocID="{B66F038B-9C04-4E7C-9976-549A4C39053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BDB045B-0500-9346-9056-1BCF892A8350}" type="pres">
      <dgm:prSet presAssocID="{43A2A240-CA7F-4693-9622-AA2B651AAF49}" presName="bottomLine" presStyleLbl="alignNode1" presStyleIdx="7" presStyleCnt="8">
        <dgm:presLayoutVars/>
      </dgm:prSet>
      <dgm:spPr/>
    </dgm:pt>
    <dgm:pt modelId="{227AFA90-844F-844B-9DCE-208D7131E5F6}" type="pres">
      <dgm:prSet presAssocID="{43A2A240-CA7F-4693-9622-AA2B651AAF4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58F30A02-16C4-7840-B3C1-8292914F0F5F}" type="presOf" srcId="{B66F038B-9C04-4E7C-9976-549A4C390534}" destId="{F1F243B4-FAC5-6046-9A74-B3B81E148D14}" srcOrd="0" destOrd="0" presId="urn:microsoft.com/office/officeart/2016/7/layout/BasicLinearProcessNumbered"/>
    <dgm:cxn modelId="{65FB3523-E4C7-1C44-A054-90099E27F540}" type="presOf" srcId="{43A2A240-CA7F-4693-9622-AA2B651AAF49}" destId="{8D37A74F-6783-8E42-AA47-3A62F115BD2A}" srcOrd="0" destOrd="0" presId="urn:microsoft.com/office/officeart/2016/7/layout/BasicLinearProcessNumbered"/>
    <dgm:cxn modelId="{F05E0A29-BB5C-ED46-8E1C-99EEF90EA30B}" type="presOf" srcId="{2CF30844-77C9-4376-8382-3116A7E9DB58}" destId="{6F0E3D9E-B074-3F46-A27E-EF4B6D378B31}" srcOrd="0" destOrd="0" presId="urn:microsoft.com/office/officeart/2016/7/layout/BasicLinearProcessNumbered"/>
    <dgm:cxn modelId="{E7638D2D-455D-7247-ADCF-1DDC34A9A793}" type="presOf" srcId="{8FA7EC6A-CD34-486C-A9B0-0B2BE41E7199}" destId="{A20FF255-B162-B84C-8D01-758D16FF2372}" srcOrd="1" destOrd="0" presId="urn:microsoft.com/office/officeart/2016/7/layout/BasicLinearProcessNumbered"/>
    <dgm:cxn modelId="{EE1EF463-8D46-7C4B-9857-9E1A3830D702}" type="presOf" srcId="{2CF30844-77C9-4376-8382-3116A7E9DB58}" destId="{4671EA2A-13C1-5444-B545-A529604374A2}" srcOrd="1" destOrd="0" presId="urn:microsoft.com/office/officeart/2016/7/layout/BasicLinearProcessNumbered"/>
    <dgm:cxn modelId="{6F5D096B-A3C1-3547-9DF5-F0F181A26CD6}" type="presOf" srcId="{8FA7EC6A-CD34-486C-A9B0-0B2BE41E7199}" destId="{C692BE03-CFCF-6448-8A48-4FE57931C557}" srcOrd="0" destOrd="0" presId="urn:microsoft.com/office/officeart/2016/7/layout/BasicLinearProcessNumbered"/>
    <dgm:cxn modelId="{53C7EE6C-8912-4BA4-8886-BBAB92D5AA0A}" srcId="{C5924AD7-4458-473B-A058-63C62E19BFC0}" destId="{43A2A240-CA7F-4693-9622-AA2B651AAF49}" srcOrd="3" destOrd="0" parTransId="{7F86FF2C-5BDA-403B-B04E-85FF4AD24720}" sibTransId="{B66F038B-9C04-4E7C-9976-549A4C390534}"/>
    <dgm:cxn modelId="{BF4A6592-F606-4DBB-A2B3-A2B022868B60}" srcId="{C5924AD7-4458-473B-A058-63C62E19BFC0}" destId="{8FA7EC6A-CD34-486C-A9B0-0B2BE41E7199}" srcOrd="1" destOrd="0" parTransId="{8833853E-BEA2-46E7-9C87-5AB0F072F3D1}" sibTransId="{0F0670CC-6C84-4470-A175-C76431877E57}"/>
    <dgm:cxn modelId="{13A12E95-F4F7-FB46-9EFE-3806B760A0BD}" type="presOf" srcId="{0F0670CC-6C84-4470-A175-C76431877E57}" destId="{C3DB166D-3724-BA4A-A36C-2524A57E4EAB}" srcOrd="0" destOrd="0" presId="urn:microsoft.com/office/officeart/2016/7/layout/BasicLinearProcessNumbered"/>
    <dgm:cxn modelId="{0A7745A9-B500-0A49-BD85-E74F67CA1A44}" type="presOf" srcId="{1051842A-8064-47BB-B00F-E86B68E5B8EA}" destId="{9A9C6E72-88F3-2B41-A07B-A21FDD7C660A}" srcOrd="0" destOrd="0" presId="urn:microsoft.com/office/officeart/2016/7/layout/BasicLinearProcessNumbered"/>
    <dgm:cxn modelId="{D89E0AB2-7AFD-A44C-8B9B-97630476DB82}" type="presOf" srcId="{02EE7F60-0DA3-4069-99B6-3663E033350D}" destId="{6077C4FD-3AFB-0648-864E-F0635DD716ED}" srcOrd="0" destOrd="0" presId="urn:microsoft.com/office/officeart/2016/7/layout/BasicLinearProcessNumbered"/>
    <dgm:cxn modelId="{BBACF7B6-1E56-4974-9A18-4A9792E4A6B0}" srcId="{C5924AD7-4458-473B-A058-63C62E19BFC0}" destId="{1051842A-8064-47BB-B00F-E86B68E5B8EA}" srcOrd="0" destOrd="0" parTransId="{403EBD12-D418-44C8-8268-55062AF9E70A}" sibTransId="{02EE7F60-0DA3-4069-99B6-3663E033350D}"/>
    <dgm:cxn modelId="{482D16D9-E166-1B4B-A5AF-06027E0745FC}" type="presOf" srcId="{43A2A240-CA7F-4693-9622-AA2B651AAF49}" destId="{227AFA90-844F-844B-9DCE-208D7131E5F6}" srcOrd="1" destOrd="0" presId="urn:microsoft.com/office/officeart/2016/7/layout/BasicLinearProcessNumbered"/>
    <dgm:cxn modelId="{F3E8DEE7-B558-4171-B42F-8E47429D57AF}" srcId="{C5924AD7-4458-473B-A058-63C62E19BFC0}" destId="{2CF30844-77C9-4376-8382-3116A7E9DB58}" srcOrd="2" destOrd="0" parTransId="{39D109B1-1687-49EC-B0E6-E39608934BB1}" sibTransId="{DE41945D-7625-403E-AEEB-8A72D0E0A1B5}"/>
    <dgm:cxn modelId="{D7D54BF9-1CAB-B043-98F5-44DC9EC3EBCC}" type="presOf" srcId="{DE41945D-7625-403E-AEEB-8A72D0E0A1B5}" destId="{DF989BD2-413E-FA40-9558-4F2BC5D075F6}" srcOrd="0" destOrd="0" presId="urn:microsoft.com/office/officeart/2016/7/layout/BasicLinearProcessNumbered"/>
    <dgm:cxn modelId="{1B567FFB-AAE0-5147-8B68-1C39B1B5D9ED}" type="presOf" srcId="{C5924AD7-4458-473B-A058-63C62E19BFC0}" destId="{CFAB8168-296C-7C44-B4DD-713151FFA6E3}" srcOrd="0" destOrd="0" presId="urn:microsoft.com/office/officeart/2016/7/layout/BasicLinearProcessNumbered"/>
    <dgm:cxn modelId="{1B6C49FD-380D-F440-A71A-F698686EF515}" type="presOf" srcId="{1051842A-8064-47BB-B00F-E86B68E5B8EA}" destId="{40E74046-15CB-CD4D-9DB5-FC7276266909}" srcOrd="1" destOrd="0" presId="urn:microsoft.com/office/officeart/2016/7/layout/BasicLinearProcessNumbered"/>
    <dgm:cxn modelId="{E80B8BB9-24A7-D746-9AAA-B4AA7FD2900D}" type="presParOf" srcId="{CFAB8168-296C-7C44-B4DD-713151FFA6E3}" destId="{44A182AF-8030-9745-99E9-B29648E73CBB}" srcOrd="0" destOrd="0" presId="urn:microsoft.com/office/officeart/2016/7/layout/BasicLinearProcessNumbered"/>
    <dgm:cxn modelId="{687F2EBC-B382-2643-B8D6-1C3DCEB8C745}" type="presParOf" srcId="{44A182AF-8030-9745-99E9-B29648E73CBB}" destId="{9A9C6E72-88F3-2B41-A07B-A21FDD7C660A}" srcOrd="0" destOrd="0" presId="urn:microsoft.com/office/officeart/2016/7/layout/BasicLinearProcessNumbered"/>
    <dgm:cxn modelId="{B56DA6D3-AB78-3F46-82CB-A842FD224153}" type="presParOf" srcId="{44A182AF-8030-9745-99E9-B29648E73CBB}" destId="{6077C4FD-3AFB-0648-864E-F0635DD716ED}" srcOrd="1" destOrd="0" presId="urn:microsoft.com/office/officeart/2016/7/layout/BasicLinearProcessNumbered"/>
    <dgm:cxn modelId="{2A260469-D49E-7F44-8D73-93E9D9B9790E}" type="presParOf" srcId="{44A182AF-8030-9745-99E9-B29648E73CBB}" destId="{F18B35E5-8F23-4044-84C2-57E79900D6A6}" srcOrd="2" destOrd="0" presId="urn:microsoft.com/office/officeart/2016/7/layout/BasicLinearProcessNumbered"/>
    <dgm:cxn modelId="{D219B3B8-CCE6-1947-841E-DA11DE951D88}" type="presParOf" srcId="{44A182AF-8030-9745-99E9-B29648E73CBB}" destId="{40E74046-15CB-CD4D-9DB5-FC7276266909}" srcOrd="3" destOrd="0" presId="urn:microsoft.com/office/officeart/2016/7/layout/BasicLinearProcessNumbered"/>
    <dgm:cxn modelId="{1A80207A-97F5-1144-98EF-C176AB135721}" type="presParOf" srcId="{CFAB8168-296C-7C44-B4DD-713151FFA6E3}" destId="{E3EE5024-4C3E-5F49-AB25-B4A55D465C08}" srcOrd="1" destOrd="0" presId="urn:microsoft.com/office/officeart/2016/7/layout/BasicLinearProcessNumbered"/>
    <dgm:cxn modelId="{E98B6220-ACA1-D048-AA65-0F94505BF344}" type="presParOf" srcId="{CFAB8168-296C-7C44-B4DD-713151FFA6E3}" destId="{5A646348-13D7-8740-ACD3-0A29AE3E74DD}" srcOrd="2" destOrd="0" presId="urn:microsoft.com/office/officeart/2016/7/layout/BasicLinearProcessNumbered"/>
    <dgm:cxn modelId="{230EA910-6964-624A-81BF-4E151DC78C08}" type="presParOf" srcId="{5A646348-13D7-8740-ACD3-0A29AE3E74DD}" destId="{C692BE03-CFCF-6448-8A48-4FE57931C557}" srcOrd="0" destOrd="0" presId="urn:microsoft.com/office/officeart/2016/7/layout/BasicLinearProcessNumbered"/>
    <dgm:cxn modelId="{FAAA11CC-E1D8-3E46-B4F8-0E2C5C2DD4D9}" type="presParOf" srcId="{5A646348-13D7-8740-ACD3-0A29AE3E74DD}" destId="{C3DB166D-3724-BA4A-A36C-2524A57E4EAB}" srcOrd="1" destOrd="0" presId="urn:microsoft.com/office/officeart/2016/7/layout/BasicLinearProcessNumbered"/>
    <dgm:cxn modelId="{C6F6F16B-A7D8-C242-A0F8-358DE3D8D9F1}" type="presParOf" srcId="{5A646348-13D7-8740-ACD3-0A29AE3E74DD}" destId="{8B8B8C7B-A85A-134B-8BE5-D0F605AFB661}" srcOrd="2" destOrd="0" presId="urn:microsoft.com/office/officeart/2016/7/layout/BasicLinearProcessNumbered"/>
    <dgm:cxn modelId="{E6965E36-67B6-3B49-9E57-FF86A02A9368}" type="presParOf" srcId="{5A646348-13D7-8740-ACD3-0A29AE3E74DD}" destId="{A20FF255-B162-B84C-8D01-758D16FF2372}" srcOrd="3" destOrd="0" presId="urn:microsoft.com/office/officeart/2016/7/layout/BasicLinearProcessNumbered"/>
    <dgm:cxn modelId="{6506CFD0-B0BC-7D4E-BF14-1B7C0730B870}" type="presParOf" srcId="{CFAB8168-296C-7C44-B4DD-713151FFA6E3}" destId="{544259E9-8141-CA45-AE18-3B5231268E80}" srcOrd="3" destOrd="0" presId="urn:microsoft.com/office/officeart/2016/7/layout/BasicLinearProcessNumbered"/>
    <dgm:cxn modelId="{07CBC7FC-4223-C243-91A8-5F0178D9A2A8}" type="presParOf" srcId="{CFAB8168-296C-7C44-B4DD-713151FFA6E3}" destId="{5AC5FFF8-D855-6F48-91C6-358A2BD52B74}" srcOrd="4" destOrd="0" presId="urn:microsoft.com/office/officeart/2016/7/layout/BasicLinearProcessNumbered"/>
    <dgm:cxn modelId="{FE19FCC4-ED3C-6D43-8F28-34C9E4A82468}" type="presParOf" srcId="{5AC5FFF8-D855-6F48-91C6-358A2BD52B74}" destId="{6F0E3D9E-B074-3F46-A27E-EF4B6D378B31}" srcOrd="0" destOrd="0" presId="urn:microsoft.com/office/officeart/2016/7/layout/BasicLinearProcessNumbered"/>
    <dgm:cxn modelId="{B907D7ED-443C-654C-8CD5-67C8157C6A13}" type="presParOf" srcId="{5AC5FFF8-D855-6F48-91C6-358A2BD52B74}" destId="{DF989BD2-413E-FA40-9558-4F2BC5D075F6}" srcOrd="1" destOrd="0" presId="urn:microsoft.com/office/officeart/2016/7/layout/BasicLinearProcessNumbered"/>
    <dgm:cxn modelId="{8F81D34E-5FFF-9D4F-9BF2-93E5922A36C2}" type="presParOf" srcId="{5AC5FFF8-D855-6F48-91C6-358A2BD52B74}" destId="{2A27E374-D982-3948-9A49-6210AEE5318B}" srcOrd="2" destOrd="0" presId="urn:microsoft.com/office/officeart/2016/7/layout/BasicLinearProcessNumbered"/>
    <dgm:cxn modelId="{316DEDBD-9351-ED4B-95CE-1A63AC271531}" type="presParOf" srcId="{5AC5FFF8-D855-6F48-91C6-358A2BD52B74}" destId="{4671EA2A-13C1-5444-B545-A529604374A2}" srcOrd="3" destOrd="0" presId="urn:microsoft.com/office/officeart/2016/7/layout/BasicLinearProcessNumbered"/>
    <dgm:cxn modelId="{6CB7645F-19A6-6B4C-A5A1-0D93E435FE0F}" type="presParOf" srcId="{CFAB8168-296C-7C44-B4DD-713151FFA6E3}" destId="{154FDB2A-FF36-0240-93C2-C21F52583B15}" srcOrd="5" destOrd="0" presId="urn:microsoft.com/office/officeart/2016/7/layout/BasicLinearProcessNumbered"/>
    <dgm:cxn modelId="{C1AAED25-2594-DD46-9E0B-DB8D8C2310C0}" type="presParOf" srcId="{CFAB8168-296C-7C44-B4DD-713151FFA6E3}" destId="{EA893C88-BB5C-EF48-844D-F29DAB1E5114}" srcOrd="6" destOrd="0" presId="urn:microsoft.com/office/officeart/2016/7/layout/BasicLinearProcessNumbered"/>
    <dgm:cxn modelId="{F2F39227-3F86-424B-935B-05131FD34AB0}" type="presParOf" srcId="{EA893C88-BB5C-EF48-844D-F29DAB1E5114}" destId="{8D37A74F-6783-8E42-AA47-3A62F115BD2A}" srcOrd="0" destOrd="0" presId="urn:microsoft.com/office/officeart/2016/7/layout/BasicLinearProcessNumbered"/>
    <dgm:cxn modelId="{E7C5FEB2-EFE6-5045-9667-40F095A8F6FB}" type="presParOf" srcId="{EA893C88-BB5C-EF48-844D-F29DAB1E5114}" destId="{F1F243B4-FAC5-6046-9A74-B3B81E148D14}" srcOrd="1" destOrd="0" presId="urn:microsoft.com/office/officeart/2016/7/layout/BasicLinearProcessNumbered"/>
    <dgm:cxn modelId="{F27D2E75-5856-974B-A7AF-73034E929CFB}" type="presParOf" srcId="{EA893C88-BB5C-EF48-844D-F29DAB1E5114}" destId="{9BDB045B-0500-9346-9056-1BCF892A8350}" srcOrd="2" destOrd="0" presId="urn:microsoft.com/office/officeart/2016/7/layout/BasicLinearProcessNumbered"/>
    <dgm:cxn modelId="{832C9C1A-7199-3D42-A57B-794F9E425F19}" type="presParOf" srcId="{EA893C88-BB5C-EF48-844D-F29DAB1E5114}" destId="{227AFA90-844F-844B-9DCE-208D7131E5F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7BB655-2496-4DBF-84DA-BAACB50D954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3E453E-B9FB-4F91-84C2-F418DC5DB3CB}">
      <dgm:prSet/>
      <dgm:spPr/>
      <dgm:t>
        <a:bodyPr/>
        <a:lstStyle/>
        <a:p>
          <a:r>
            <a:rPr lang="en-US"/>
            <a:t>Reading, writing</a:t>
          </a:r>
        </a:p>
      </dgm:t>
    </dgm:pt>
    <dgm:pt modelId="{9AAF1B5B-AF5C-4B77-932E-0AB5657DFDEB}" type="parTrans" cxnId="{E8743468-925D-447D-8011-0624909C5933}">
      <dgm:prSet/>
      <dgm:spPr/>
      <dgm:t>
        <a:bodyPr/>
        <a:lstStyle/>
        <a:p>
          <a:endParaRPr lang="en-US"/>
        </a:p>
      </dgm:t>
    </dgm:pt>
    <dgm:pt modelId="{CC0D9458-0148-4C3F-B153-B4B2BE4C5875}" type="sibTrans" cxnId="{E8743468-925D-447D-8011-0624909C5933}">
      <dgm:prSet/>
      <dgm:spPr/>
      <dgm:t>
        <a:bodyPr/>
        <a:lstStyle/>
        <a:p>
          <a:endParaRPr lang="en-US"/>
        </a:p>
      </dgm:t>
    </dgm:pt>
    <dgm:pt modelId="{05F8F345-E9F0-456A-8D2C-2109680EA265}">
      <dgm:prSet/>
      <dgm:spPr/>
      <dgm:t>
        <a:bodyPr/>
        <a:lstStyle/>
        <a:p>
          <a:r>
            <a:rPr lang="en-US"/>
            <a:t>Like working alone</a:t>
          </a:r>
        </a:p>
      </dgm:t>
    </dgm:pt>
    <dgm:pt modelId="{4F200E09-259B-4107-A50B-4415CDF75E4A}" type="parTrans" cxnId="{FAFE48BA-4A27-461A-8D5B-050660C3C75B}">
      <dgm:prSet/>
      <dgm:spPr/>
      <dgm:t>
        <a:bodyPr/>
        <a:lstStyle/>
        <a:p>
          <a:endParaRPr lang="en-US"/>
        </a:p>
      </dgm:t>
    </dgm:pt>
    <dgm:pt modelId="{C93A7F44-25AA-4E92-B2DA-5B252EE82FD7}" type="sibTrans" cxnId="{FAFE48BA-4A27-461A-8D5B-050660C3C75B}">
      <dgm:prSet/>
      <dgm:spPr/>
      <dgm:t>
        <a:bodyPr/>
        <a:lstStyle/>
        <a:p>
          <a:endParaRPr lang="en-US"/>
        </a:p>
      </dgm:t>
    </dgm:pt>
    <dgm:pt modelId="{26D5E708-F5FE-42A2-B369-2AE8052693E0}">
      <dgm:prSet/>
      <dgm:spPr/>
      <dgm:t>
        <a:bodyPr/>
        <a:lstStyle/>
        <a:p>
          <a:r>
            <a:rPr lang="en-US"/>
            <a:t>Lectures, content</a:t>
          </a:r>
        </a:p>
      </dgm:t>
    </dgm:pt>
    <dgm:pt modelId="{49045EE9-2926-45B3-AD3A-E459BF9D93E9}" type="parTrans" cxnId="{A2A871C8-D963-466D-AFEC-D2BDA7CE46B5}">
      <dgm:prSet/>
      <dgm:spPr/>
      <dgm:t>
        <a:bodyPr/>
        <a:lstStyle/>
        <a:p>
          <a:endParaRPr lang="en-US"/>
        </a:p>
      </dgm:t>
    </dgm:pt>
    <dgm:pt modelId="{DE0C98A4-3C16-45F3-9BCF-B98B9C12FBEC}" type="sibTrans" cxnId="{A2A871C8-D963-466D-AFEC-D2BDA7CE46B5}">
      <dgm:prSet/>
      <dgm:spPr/>
      <dgm:t>
        <a:bodyPr/>
        <a:lstStyle/>
        <a:p>
          <a:endParaRPr lang="en-US"/>
        </a:p>
      </dgm:t>
    </dgm:pt>
    <dgm:pt modelId="{F8BD2DAF-ABF5-4D3D-9CE3-927EA685A98C}">
      <dgm:prSet/>
      <dgm:spPr/>
      <dgm:t>
        <a:bodyPr/>
        <a:lstStyle/>
        <a:p>
          <a:r>
            <a:rPr lang="en-US"/>
            <a:t>Using theories</a:t>
          </a:r>
        </a:p>
      </dgm:t>
    </dgm:pt>
    <dgm:pt modelId="{63067500-6C42-4E05-AD9F-5FB9AE8190B3}" type="parTrans" cxnId="{B95A40F7-9047-4508-AD5E-306CB52C15B1}">
      <dgm:prSet/>
      <dgm:spPr/>
      <dgm:t>
        <a:bodyPr/>
        <a:lstStyle/>
        <a:p>
          <a:endParaRPr lang="en-US"/>
        </a:p>
      </dgm:t>
    </dgm:pt>
    <dgm:pt modelId="{5A8D8EA1-B76E-464D-9543-520597D2758E}" type="sibTrans" cxnId="{B95A40F7-9047-4508-AD5E-306CB52C15B1}">
      <dgm:prSet/>
      <dgm:spPr/>
      <dgm:t>
        <a:bodyPr/>
        <a:lstStyle/>
        <a:p>
          <a:endParaRPr lang="en-US"/>
        </a:p>
      </dgm:t>
    </dgm:pt>
    <dgm:pt modelId="{E584CAEB-8AB2-49C4-AAD9-067BDB2BA064}">
      <dgm:prSet/>
      <dgm:spPr/>
      <dgm:t>
        <a:bodyPr/>
        <a:lstStyle/>
        <a:p>
          <a:r>
            <a:rPr lang="en-US"/>
            <a:t>Class notes &amp; material</a:t>
          </a:r>
        </a:p>
      </dgm:t>
    </dgm:pt>
    <dgm:pt modelId="{4AEDDFFF-7914-4C00-A732-D8BFD1019CFF}" type="parTrans" cxnId="{2089ABF3-9B28-440F-9959-D71C78A3B0F2}">
      <dgm:prSet/>
      <dgm:spPr/>
      <dgm:t>
        <a:bodyPr/>
        <a:lstStyle/>
        <a:p>
          <a:endParaRPr lang="en-US"/>
        </a:p>
      </dgm:t>
    </dgm:pt>
    <dgm:pt modelId="{FDFD076D-0644-4277-84A9-276C60F4EE0E}" type="sibTrans" cxnId="{2089ABF3-9B28-440F-9959-D71C78A3B0F2}">
      <dgm:prSet/>
      <dgm:spPr/>
      <dgm:t>
        <a:bodyPr/>
        <a:lstStyle/>
        <a:p>
          <a:endParaRPr lang="en-US"/>
        </a:p>
      </dgm:t>
    </dgm:pt>
    <dgm:pt modelId="{4CFDC27A-DD9C-406F-BDA7-BF47E0DC453A}">
      <dgm:prSet/>
      <dgm:spPr/>
      <dgm:t>
        <a:bodyPr/>
        <a:lstStyle/>
        <a:p>
          <a:r>
            <a:rPr lang="en-US"/>
            <a:t>Research, experts</a:t>
          </a:r>
        </a:p>
      </dgm:t>
    </dgm:pt>
    <dgm:pt modelId="{B21EBF9F-30B5-4FCB-A914-3893BF9EEE9B}" type="parTrans" cxnId="{390C56AA-02E0-4E68-8327-26BEEC540D54}">
      <dgm:prSet/>
      <dgm:spPr/>
      <dgm:t>
        <a:bodyPr/>
        <a:lstStyle/>
        <a:p>
          <a:endParaRPr lang="en-US"/>
        </a:p>
      </dgm:t>
    </dgm:pt>
    <dgm:pt modelId="{8111AEA6-CBEA-4E25-B9C6-900378BB2D5F}" type="sibTrans" cxnId="{390C56AA-02E0-4E68-8327-26BEEC540D54}">
      <dgm:prSet/>
      <dgm:spPr/>
      <dgm:t>
        <a:bodyPr/>
        <a:lstStyle/>
        <a:p>
          <a:endParaRPr lang="en-US"/>
        </a:p>
      </dgm:t>
    </dgm:pt>
    <dgm:pt modelId="{46A0D0EB-FC37-48FE-BAAA-058871C066A7}">
      <dgm:prSet/>
      <dgm:spPr/>
      <dgm:t>
        <a:bodyPr/>
        <a:lstStyle/>
        <a:p>
          <a:r>
            <a:rPr lang="en-US"/>
            <a:t>Information gathering, essays</a:t>
          </a:r>
        </a:p>
      </dgm:t>
    </dgm:pt>
    <dgm:pt modelId="{62F1951C-73FA-4ACE-9E79-FB7BE3B63176}" type="parTrans" cxnId="{AC1EA9F1-5E7D-4F7D-8E1B-E55C7F98BE72}">
      <dgm:prSet/>
      <dgm:spPr/>
      <dgm:t>
        <a:bodyPr/>
        <a:lstStyle/>
        <a:p>
          <a:endParaRPr lang="en-US"/>
        </a:p>
      </dgm:t>
    </dgm:pt>
    <dgm:pt modelId="{5DF181A1-A95A-460E-BBD6-F3C9035FFC08}" type="sibTrans" cxnId="{AC1EA9F1-5E7D-4F7D-8E1B-E55C7F98BE72}">
      <dgm:prSet/>
      <dgm:spPr/>
      <dgm:t>
        <a:bodyPr/>
        <a:lstStyle/>
        <a:p>
          <a:endParaRPr lang="en-US"/>
        </a:p>
      </dgm:t>
    </dgm:pt>
    <dgm:pt modelId="{7FC31FF1-2FA3-D748-8C0D-81BC9B423E00}" type="pres">
      <dgm:prSet presAssocID="{997BB655-2496-4DBF-84DA-BAACB50D9542}" presName="linear" presStyleCnt="0">
        <dgm:presLayoutVars>
          <dgm:animLvl val="lvl"/>
          <dgm:resizeHandles val="exact"/>
        </dgm:presLayoutVars>
      </dgm:prSet>
      <dgm:spPr/>
    </dgm:pt>
    <dgm:pt modelId="{B9F3C409-B8EA-504E-A4DE-A5E9FFCD472D}" type="pres">
      <dgm:prSet presAssocID="{E83E453E-B9FB-4F91-84C2-F418DC5DB3C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EC74C19-B274-1C47-B609-E4191907213A}" type="pres">
      <dgm:prSet presAssocID="{CC0D9458-0148-4C3F-B153-B4B2BE4C5875}" presName="spacer" presStyleCnt="0"/>
      <dgm:spPr/>
    </dgm:pt>
    <dgm:pt modelId="{87C06977-B893-4149-A483-F6DA230A151B}" type="pres">
      <dgm:prSet presAssocID="{05F8F345-E9F0-456A-8D2C-2109680EA26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8ED1F70-C8AF-1347-8BF0-EB11D2D7567F}" type="pres">
      <dgm:prSet presAssocID="{C93A7F44-25AA-4E92-B2DA-5B252EE82FD7}" presName="spacer" presStyleCnt="0"/>
      <dgm:spPr/>
    </dgm:pt>
    <dgm:pt modelId="{D571C09F-289D-5244-95F3-0428C3059C38}" type="pres">
      <dgm:prSet presAssocID="{26D5E708-F5FE-42A2-B369-2AE8052693E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5500E4A-3B71-7346-94F8-0F5B3F31F439}" type="pres">
      <dgm:prSet presAssocID="{DE0C98A4-3C16-45F3-9BCF-B98B9C12FBEC}" presName="spacer" presStyleCnt="0"/>
      <dgm:spPr/>
    </dgm:pt>
    <dgm:pt modelId="{3F302551-7AB7-AB4D-A0B5-D36D0F5D5E2D}" type="pres">
      <dgm:prSet presAssocID="{F8BD2DAF-ABF5-4D3D-9CE3-927EA685A98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AA68926-8EDA-074F-BCC7-8E41640F5D53}" type="pres">
      <dgm:prSet presAssocID="{5A8D8EA1-B76E-464D-9543-520597D2758E}" presName="spacer" presStyleCnt="0"/>
      <dgm:spPr/>
    </dgm:pt>
    <dgm:pt modelId="{8457D056-091E-CE41-B382-59A8F6FFBC7F}" type="pres">
      <dgm:prSet presAssocID="{E584CAEB-8AB2-49C4-AAD9-067BDB2BA06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70B0CA8-EAE3-9946-B8C5-2CF8A3272B7E}" type="pres">
      <dgm:prSet presAssocID="{FDFD076D-0644-4277-84A9-276C60F4EE0E}" presName="spacer" presStyleCnt="0"/>
      <dgm:spPr/>
    </dgm:pt>
    <dgm:pt modelId="{7492FF0E-D1B8-FE4C-B3EB-22B2454C648A}" type="pres">
      <dgm:prSet presAssocID="{4CFDC27A-DD9C-406F-BDA7-BF47E0DC453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6ACFD54-7AF6-0C4C-96A4-6B3C2E292FC5}" type="pres">
      <dgm:prSet presAssocID="{8111AEA6-CBEA-4E25-B9C6-900378BB2D5F}" presName="spacer" presStyleCnt="0"/>
      <dgm:spPr/>
    </dgm:pt>
    <dgm:pt modelId="{A9221CE2-99BB-4544-A67E-73501687548E}" type="pres">
      <dgm:prSet presAssocID="{46A0D0EB-FC37-48FE-BAAA-058871C066A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11C8404-F774-914E-900F-37BFEE768DBD}" type="presOf" srcId="{997BB655-2496-4DBF-84DA-BAACB50D9542}" destId="{7FC31FF1-2FA3-D748-8C0D-81BC9B423E00}" srcOrd="0" destOrd="0" presId="urn:microsoft.com/office/officeart/2005/8/layout/vList2"/>
    <dgm:cxn modelId="{65C9315B-3C9E-864C-8EA7-C9CCFAE36288}" type="presOf" srcId="{05F8F345-E9F0-456A-8D2C-2109680EA265}" destId="{87C06977-B893-4149-A483-F6DA230A151B}" srcOrd="0" destOrd="0" presId="urn:microsoft.com/office/officeart/2005/8/layout/vList2"/>
    <dgm:cxn modelId="{E8743468-925D-447D-8011-0624909C5933}" srcId="{997BB655-2496-4DBF-84DA-BAACB50D9542}" destId="{E83E453E-B9FB-4F91-84C2-F418DC5DB3CB}" srcOrd="0" destOrd="0" parTransId="{9AAF1B5B-AF5C-4B77-932E-0AB5657DFDEB}" sibTransId="{CC0D9458-0148-4C3F-B153-B4B2BE4C5875}"/>
    <dgm:cxn modelId="{122DF771-2ECE-5747-B6A6-9DC8093346E1}" type="presOf" srcId="{E83E453E-B9FB-4F91-84C2-F418DC5DB3CB}" destId="{B9F3C409-B8EA-504E-A4DE-A5E9FFCD472D}" srcOrd="0" destOrd="0" presId="urn:microsoft.com/office/officeart/2005/8/layout/vList2"/>
    <dgm:cxn modelId="{C0AB0793-971B-D147-87AC-6A7503C66110}" type="presOf" srcId="{26D5E708-F5FE-42A2-B369-2AE8052693E0}" destId="{D571C09F-289D-5244-95F3-0428C3059C38}" srcOrd="0" destOrd="0" presId="urn:microsoft.com/office/officeart/2005/8/layout/vList2"/>
    <dgm:cxn modelId="{390C56AA-02E0-4E68-8327-26BEEC540D54}" srcId="{997BB655-2496-4DBF-84DA-BAACB50D9542}" destId="{4CFDC27A-DD9C-406F-BDA7-BF47E0DC453A}" srcOrd="5" destOrd="0" parTransId="{B21EBF9F-30B5-4FCB-A914-3893BF9EEE9B}" sibTransId="{8111AEA6-CBEA-4E25-B9C6-900378BB2D5F}"/>
    <dgm:cxn modelId="{FAFE48BA-4A27-461A-8D5B-050660C3C75B}" srcId="{997BB655-2496-4DBF-84DA-BAACB50D9542}" destId="{05F8F345-E9F0-456A-8D2C-2109680EA265}" srcOrd="1" destOrd="0" parTransId="{4F200E09-259B-4107-A50B-4415CDF75E4A}" sibTransId="{C93A7F44-25AA-4E92-B2DA-5B252EE82FD7}"/>
    <dgm:cxn modelId="{E1637CC3-3C19-DA4E-A8FE-ED50A4E2C742}" type="presOf" srcId="{4CFDC27A-DD9C-406F-BDA7-BF47E0DC453A}" destId="{7492FF0E-D1B8-FE4C-B3EB-22B2454C648A}" srcOrd="0" destOrd="0" presId="urn:microsoft.com/office/officeart/2005/8/layout/vList2"/>
    <dgm:cxn modelId="{A2A871C8-D963-466D-AFEC-D2BDA7CE46B5}" srcId="{997BB655-2496-4DBF-84DA-BAACB50D9542}" destId="{26D5E708-F5FE-42A2-B369-2AE8052693E0}" srcOrd="2" destOrd="0" parTransId="{49045EE9-2926-45B3-AD3A-E459BF9D93E9}" sibTransId="{DE0C98A4-3C16-45F3-9BCF-B98B9C12FBEC}"/>
    <dgm:cxn modelId="{AC1EA9F1-5E7D-4F7D-8E1B-E55C7F98BE72}" srcId="{997BB655-2496-4DBF-84DA-BAACB50D9542}" destId="{46A0D0EB-FC37-48FE-BAAA-058871C066A7}" srcOrd="6" destOrd="0" parTransId="{62F1951C-73FA-4ACE-9E79-FB7BE3B63176}" sibTransId="{5DF181A1-A95A-460E-BBD6-F3C9035FFC08}"/>
    <dgm:cxn modelId="{2089ABF3-9B28-440F-9959-D71C78A3B0F2}" srcId="{997BB655-2496-4DBF-84DA-BAACB50D9542}" destId="{E584CAEB-8AB2-49C4-AAD9-067BDB2BA064}" srcOrd="4" destOrd="0" parTransId="{4AEDDFFF-7914-4C00-A732-D8BFD1019CFF}" sibTransId="{FDFD076D-0644-4277-84A9-276C60F4EE0E}"/>
    <dgm:cxn modelId="{B95A40F7-9047-4508-AD5E-306CB52C15B1}" srcId="{997BB655-2496-4DBF-84DA-BAACB50D9542}" destId="{F8BD2DAF-ABF5-4D3D-9CE3-927EA685A98C}" srcOrd="3" destOrd="0" parTransId="{63067500-6C42-4E05-AD9F-5FB9AE8190B3}" sibTransId="{5A8D8EA1-B76E-464D-9543-520597D2758E}"/>
    <dgm:cxn modelId="{4BC3CCF9-DD9F-F34F-B5EE-CD5313D4766D}" type="presOf" srcId="{46A0D0EB-FC37-48FE-BAAA-058871C066A7}" destId="{A9221CE2-99BB-4544-A67E-73501687548E}" srcOrd="0" destOrd="0" presId="urn:microsoft.com/office/officeart/2005/8/layout/vList2"/>
    <dgm:cxn modelId="{46BAF9FA-9055-0C46-9521-B7AB5DC95406}" type="presOf" srcId="{E584CAEB-8AB2-49C4-AAD9-067BDB2BA064}" destId="{8457D056-091E-CE41-B382-59A8F6FFBC7F}" srcOrd="0" destOrd="0" presId="urn:microsoft.com/office/officeart/2005/8/layout/vList2"/>
    <dgm:cxn modelId="{FA3A14FC-CA13-4F41-BDED-75CFA18749B4}" type="presOf" srcId="{F8BD2DAF-ABF5-4D3D-9CE3-927EA685A98C}" destId="{3F302551-7AB7-AB4D-A0B5-D36D0F5D5E2D}" srcOrd="0" destOrd="0" presId="urn:microsoft.com/office/officeart/2005/8/layout/vList2"/>
    <dgm:cxn modelId="{A5202584-8590-4A40-B1B3-07353183EDDA}" type="presParOf" srcId="{7FC31FF1-2FA3-D748-8C0D-81BC9B423E00}" destId="{B9F3C409-B8EA-504E-A4DE-A5E9FFCD472D}" srcOrd="0" destOrd="0" presId="urn:microsoft.com/office/officeart/2005/8/layout/vList2"/>
    <dgm:cxn modelId="{64E495F9-B1D3-4A4F-8D17-85946D8CA811}" type="presParOf" srcId="{7FC31FF1-2FA3-D748-8C0D-81BC9B423E00}" destId="{8EC74C19-B274-1C47-B609-E4191907213A}" srcOrd="1" destOrd="0" presId="urn:microsoft.com/office/officeart/2005/8/layout/vList2"/>
    <dgm:cxn modelId="{DA618715-069E-484F-84E1-488360D76318}" type="presParOf" srcId="{7FC31FF1-2FA3-D748-8C0D-81BC9B423E00}" destId="{87C06977-B893-4149-A483-F6DA230A151B}" srcOrd="2" destOrd="0" presId="urn:microsoft.com/office/officeart/2005/8/layout/vList2"/>
    <dgm:cxn modelId="{58F1F371-A9D1-B448-BEC2-7FBDBB3DE668}" type="presParOf" srcId="{7FC31FF1-2FA3-D748-8C0D-81BC9B423E00}" destId="{E8ED1F70-C8AF-1347-8BF0-EB11D2D7567F}" srcOrd="3" destOrd="0" presId="urn:microsoft.com/office/officeart/2005/8/layout/vList2"/>
    <dgm:cxn modelId="{2919F8DF-7351-EB4A-A8E4-B50772168FB3}" type="presParOf" srcId="{7FC31FF1-2FA3-D748-8C0D-81BC9B423E00}" destId="{D571C09F-289D-5244-95F3-0428C3059C38}" srcOrd="4" destOrd="0" presId="urn:microsoft.com/office/officeart/2005/8/layout/vList2"/>
    <dgm:cxn modelId="{734A9ECA-87A4-544A-8093-FCCC078E62C8}" type="presParOf" srcId="{7FC31FF1-2FA3-D748-8C0D-81BC9B423E00}" destId="{A5500E4A-3B71-7346-94F8-0F5B3F31F439}" srcOrd="5" destOrd="0" presId="urn:microsoft.com/office/officeart/2005/8/layout/vList2"/>
    <dgm:cxn modelId="{B1F91BD7-2711-F340-BD90-13A534D6FFD5}" type="presParOf" srcId="{7FC31FF1-2FA3-D748-8C0D-81BC9B423E00}" destId="{3F302551-7AB7-AB4D-A0B5-D36D0F5D5E2D}" srcOrd="6" destOrd="0" presId="urn:microsoft.com/office/officeart/2005/8/layout/vList2"/>
    <dgm:cxn modelId="{7CADE0C3-996C-F249-A6DE-8F81F183F859}" type="presParOf" srcId="{7FC31FF1-2FA3-D748-8C0D-81BC9B423E00}" destId="{7AA68926-8EDA-074F-BCC7-8E41640F5D53}" srcOrd="7" destOrd="0" presId="urn:microsoft.com/office/officeart/2005/8/layout/vList2"/>
    <dgm:cxn modelId="{7DCF2110-C803-8E46-BA5D-FE3F0379E74E}" type="presParOf" srcId="{7FC31FF1-2FA3-D748-8C0D-81BC9B423E00}" destId="{8457D056-091E-CE41-B382-59A8F6FFBC7F}" srcOrd="8" destOrd="0" presId="urn:microsoft.com/office/officeart/2005/8/layout/vList2"/>
    <dgm:cxn modelId="{6C40D2DB-AB9A-434F-8789-60881798611F}" type="presParOf" srcId="{7FC31FF1-2FA3-D748-8C0D-81BC9B423E00}" destId="{770B0CA8-EAE3-9946-B8C5-2CF8A3272B7E}" srcOrd="9" destOrd="0" presId="urn:microsoft.com/office/officeart/2005/8/layout/vList2"/>
    <dgm:cxn modelId="{622EE359-3845-FD41-9ACE-3A9F58F143F3}" type="presParOf" srcId="{7FC31FF1-2FA3-D748-8C0D-81BC9B423E00}" destId="{7492FF0E-D1B8-FE4C-B3EB-22B2454C648A}" srcOrd="10" destOrd="0" presId="urn:microsoft.com/office/officeart/2005/8/layout/vList2"/>
    <dgm:cxn modelId="{0916578A-2696-BD47-9B7B-E0ECFCCEFBDE}" type="presParOf" srcId="{7FC31FF1-2FA3-D748-8C0D-81BC9B423E00}" destId="{36ACFD54-7AF6-0C4C-96A4-6B3C2E292FC5}" srcOrd="11" destOrd="0" presId="urn:microsoft.com/office/officeart/2005/8/layout/vList2"/>
    <dgm:cxn modelId="{85C7218F-092D-EF45-997F-B84D27649E87}" type="presParOf" srcId="{7FC31FF1-2FA3-D748-8C0D-81BC9B423E00}" destId="{A9221CE2-99BB-4544-A67E-73501687548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B9B6C3-44F6-4A82-8E6F-C2734798C5C4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384E20C-8200-47BF-A272-D4BB93817082}">
      <dgm:prSet/>
      <dgm:spPr/>
      <dgm:t>
        <a:bodyPr/>
        <a:lstStyle/>
        <a:p>
          <a:r>
            <a:rPr lang="en-US"/>
            <a:t>Ordered, practical, linear thinker</a:t>
          </a:r>
        </a:p>
      </dgm:t>
    </dgm:pt>
    <dgm:pt modelId="{18818157-9376-4A92-8EEF-E518BE1861C4}" type="parTrans" cxnId="{13060821-59D4-4A73-8F53-DDF752F9FA51}">
      <dgm:prSet/>
      <dgm:spPr/>
      <dgm:t>
        <a:bodyPr/>
        <a:lstStyle/>
        <a:p>
          <a:endParaRPr lang="en-US"/>
        </a:p>
      </dgm:t>
    </dgm:pt>
    <dgm:pt modelId="{ACBA8F70-FB0D-45DF-B2B6-EF27EA756989}" type="sibTrans" cxnId="{13060821-59D4-4A73-8F53-DDF752F9FA51}">
      <dgm:prSet/>
      <dgm:spPr/>
      <dgm:t>
        <a:bodyPr/>
        <a:lstStyle/>
        <a:p>
          <a:endParaRPr lang="en-US"/>
        </a:p>
      </dgm:t>
    </dgm:pt>
    <dgm:pt modelId="{B0923280-32C0-4140-9D17-E7A1FEF31555}">
      <dgm:prSet/>
      <dgm:spPr/>
      <dgm:t>
        <a:bodyPr/>
        <a:lstStyle/>
        <a:p>
          <a:r>
            <a:rPr lang="en-US"/>
            <a:t>Methodical			</a:t>
          </a:r>
        </a:p>
      </dgm:t>
    </dgm:pt>
    <dgm:pt modelId="{98844B88-A9BA-49A1-83F3-4BFD5DC3088B}" type="parTrans" cxnId="{D499970B-E96B-4F04-881B-2653320AE47D}">
      <dgm:prSet/>
      <dgm:spPr/>
      <dgm:t>
        <a:bodyPr/>
        <a:lstStyle/>
        <a:p>
          <a:endParaRPr lang="en-US"/>
        </a:p>
      </dgm:t>
    </dgm:pt>
    <dgm:pt modelId="{6A189C76-7F5A-40D9-847F-AF6BE57161F7}" type="sibTrans" cxnId="{D499970B-E96B-4F04-881B-2653320AE47D}">
      <dgm:prSet/>
      <dgm:spPr/>
      <dgm:t>
        <a:bodyPr/>
        <a:lstStyle/>
        <a:p>
          <a:endParaRPr lang="en-US"/>
        </a:p>
      </dgm:t>
    </dgm:pt>
    <dgm:pt modelId="{8E465145-2E2B-4860-8618-7DB41179612B}">
      <dgm:prSet/>
      <dgm:spPr/>
      <dgm:t>
        <a:bodyPr/>
        <a:lstStyle/>
        <a:p>
          <a:r>
            <a:rPr lang="en-US"/>
            <a:t>Seeks useability, a doer</a:t>
          </a:r>
        </a:p>
      </dgm:t>
    </dgm:pt>
    <dgm:pt modelId="{D8E2A56D-B245-44D2-A26A-7759A9730606}" type="parTrans" cxnId="{AD185A44-923D-4F22-B06F-73BF6DAF59B9}">
      <dgm:prSet/>
      <dgm:spPr/>
      <dgm:t>
        <a:bodyPr/>
        <a:lstStyle/>
        <a:p>
          <a:endParaRPr lang="en-US"/>
        </a:p>
      </dgm:t>
    </dgm:pt>
    <dgm:pt modelId="{4316DF8E-CE72-468A-905A-912ABD4C7EA6}" type="sibTrans" cxnId="{AD185A44-923D-4F22-B06F-73BF6DAF59B9}">
      <dgm:prSet/>
      <dgm:spPr/>
      <dgm:t>
        <a:bodyPr/>
        <a:lstStyle/>
        <a:p>
          <a:endParaRPr lang="en-US"/>
        </a:p>
      </dgm:t>
    </dgm:pt>
    <dgm:pt modelId="{188583C7-2CC2-4BE2-8D87-4BC97BCDD6E1}">
      <dgm:prSet/>
      <dgm:spPr/>
      <dgm:t>
        <a:bodyPr/>
        <a:lstStyle/>
        <a:p>
          <a:r>
            <a:rPr lang="en-US"/>
            <a:t>Needs to know how things work</a:t>
          </a:r>
        </a:p>
      </dgm:t>
    </dgm:pt>
    <dgm:pt modelId="{67425340-D543-48E1-A116-5AF9B8AD485D}" type="parTrans" cxnId="{FA54F000-A285-437D-80BB-DE4722DA67A7}">
      <dgm:prSet/>
      <dgm:spPr/>
      <dgm:t>
        <a:bodyPr/>
        <a:lstStyle/>
        <a:p>
          <a:endParaRPr lang="en-US"/>
        </a:p>
      </dgm:t>
    </dgm:pt>
    <dgm:pt modelId="{060978FC-553A-4D59-9779-104CD0532CA8}" type="sibTrans" cxnId="{FA54F000-A285-437D-80BB-DE4722DA67A7}">
      <dgm:prSet/>
      <dgm:spPr/>
      <dgm:t>
        <a:bodyPr/>
        <a:lstStyle/>
        <a:p>
          <a:endParaRPr lang="en-US"/>
        </a:p>
      </dgm:t>
    </dgm:pt>
    <dgm:pt modelId="{59743F65-FB41-4C1A-A0E1-DD6C5012654E}">
      <dgm:prSet/>
      <dgm:spPr/>
      <dgm:t>
        <a:bodyPr/>
        <a:lstStyle/>
        <a:p>
          <a:r>
            <a:rPr lang="en-US"/>
            <a:t>Conservative, perfection-oriented</a:t>
          </a:r>
        </a:p>
      </dgm:t>
    </dgm:pt>
    <dgm:pt modelId="{FE373A0B-6B4E-4BBA-9AEF-A56B97066647}" type="parTrans" cxnId="{83CC9F66-414B-4401-83F6-571AA4E0144B}">
      <dgm:prSet/>
      <dgm:spPr/>
      <dgm:t>
        <a:bodyPr/>
        <a:lstStyle/>
        <a:p>
          <a:endParaRPr lang="en-US"/>
        </a:p>
      </dgm:t>
    </dgm:pt>
    <dgm:pt modelId="{34664C3B-E503-4F5E-AE55-AA9B4334CA81}" type="sibTrans" cxnId="{83CC9F66-414B-4401-83F6-571AA4E0144B}">
      <dgm:prSet/>
      <dgm:spPr/>
      <dgm:t>
        <a:bodyPr/>
        <a:lstStyle/>
        <a:p>
          <a:endParaRPr lang="en-US"/>
        </a:p>
      </dgm:t>
    </dgm:pt>
    <dgm:pt modelId="{C728591F-B2C9-EC4C-BB69-0F00E7981AC1}" type="pres">
      <dgm:prSet presAssocID="{45B9B6C3-44F6-4A82-8E6F-C2734798C5C4}" presName="vert0" presStyleCnt="0">
        <dgm:presLayoutVars>
          <dgm:dir/>
          <dgm:animOne val="branch"/>
          <dgm:animLvl val="lvl"/>
        </dgm:presLayoutVars>
      </dgm:prSet>
      <dgm:spPr/>
    </dgm:pt>
    <dgm:pt modelId="{4A51114A-FFF6-B34C-A16F-800BDB86629C}" type="pres">
      <dgm:prSet presAssocID="{9384E20C-8200-47BF-A272-D4BB93817082}" presName="thickLine" presStyleLbl="alignNode1" presStyleIdx="0" presStyleCnt="5"/>
      <dgm:spPr/>
    </dgm:pt>
    <dgm:pt modelId="{B995B1DA-DC5D-0B4A-B628-3B240947EFD9}" type="pres">
      <dgm:prSet presAssocID="{9384E20C-8200-47BF-A272-D4BB93817082}" presName="horz1" presStyleCnt="0"/>
      <dgm:spPr/>
    </dgm:pt>
    <dgm:pt modelId="{7CF88052-0213-9B47-87B1-9304A6DD59D6}" type="pres">
      <dgm:prSet presAssocID="{9384E20C-8200-47BF-A272-D4BB93817082}" presName="tx1" presStyleLbl="revTx" presStyleIdx="0" presStyleCnt="5"/>
      <dgm:spPr/>
    </dgm:pt>
    <dgm:pt modelId="{74EF7604-A4B2-5746-B168-747D33A3EC00}" type="pres">
      <dgm:prSet presAssocID="{9384E20C-8200-47BF-A272-D4BB93817082}" presName="vert1" presStyleCnt="0"/>
      <dgm:spPr/>
    </dgm:pt>
    <dgm:pt modelId="{6478A57D-ED9C-CD44-9F7F-90EFB1C5766A}" type="pres">
      <dgm:prSet presAssocID="{B0923280-32C0-4140-9D17-E7A1FEF31555}" presName="thickLine" presStyleLbl="alignNode1" presStyleIdx="1" presStyleCnt="5"/>
      <dgm:spPr/>
    </dgm:pt>
    <dgm:pt modelId="{714F3C5C-7C84-2E45-A22D-C2E2042B2AAE}" type="pres">
      <dgm:prSet presAssocID="{B0923280-32C0-4140-9D17-E7A1FEF31555}" presName="horz1" presStyleCnt="0"/>
      <dgm:spPr/>
    </dgm:pt>
    <dgm:pt modelId="{2347AE9E-57D9-9B45-80CC-B9DA498EBEE5}" type="pres">
      <dgm:prSet presAssocID="{B0923280-32C0-4140-9D17-E7A1FEF31555}" presName="tx1" presStyleLbl="revTx" presStyleIdx="1" presStyleCnt="5"/>
      <dgm:spPr/>
    </dgm:pt>
    <dgm:pt modelId="{065416D8-E638-A549-8335-92AE5118CB20}" type="pres">
      <dgm:prSet presAssocID="{B0923280-32C0-4140-9D17-E7A1FEF31555}" presName="vert1" presStyleCnt="0"/>
      <dgm:spPr/>
    </dgm:pt>
    <dgm:pt modelId="{87A83354-ACC3-A149-BEA9-50AA8A69A69D}" type="pres">
      <dgm:prSet presAssocID="{8E465145-2E2B-4860-8618-7DB41179612B}" presName="thickLine" presStyleLbl="alignNode1" presStyleIdx="2" presStyleCnt="5"/>
      <dgm:spPr/>
    </dgm:pt>
    <dgm:pt modelId="{565DC33A-0749-C74F-B4F1-73A50E5FB4A9}" type="pres">
      <dgm:prSet presAssocID="{8E465145-2E2B-4860-8618-7DB41179612B}" presName="horz1" presStyleCnt="0"/>
      <dgm:spPr/>
    </dgm:pt>
    <dgm:pt modelId="{9AF648B4-3B20-6D41-B7FA-6FC3DC2A6298}" type="pres">
      <dgm:prSet presAssocID="{8E465145-2E2B-4860-8618-7DB41179612B}" presName="tx1" presStyleLbl="revTx" presStyleIdx="2" presStyleCnt="5"/>
      <dgm:spPr/>
    </dgm:pt>
    <dgm:pt modelId="{F234CD57-2A3E-6847-9D14-906649EE3241}" type="pres">
      <dgm:prSet presAssocID="{8E465145-2E2B-4860-8618-7DB41179612B}" presName="vert1" presStyleCnt="0"/>
      <dgm:spPr/>
    </dgm:pt>
    <dgm:pt modelId="{0D1EA777-3D7B-2B49-B732-D0825401CC05}" type="pres">
      <dgm:prSet presAssocID="{188583C7-2CC2-4BE2-8D87-4BC97BCDD6E1}" presName="thickLine" presStyleLbl="alignNode1" presStyleIdx="3" presStyleCnt="5"/>
      <dgm:spPr/>
    </dgm:pt>
    <dgm:pt modelId="{3AAC19F3-B427-E044-AD1E-942BADD5449F}" type="pres">
      <dgm:prSet presAssocID="{188583C7-2CC2-4BE2-8D87-4BC97BCDD6E1}" presName="horz1" presStyleCnt="0"/>
      <dgm:spPr/>
    </dgm:pt>
    <dgm:pt modelId="{B4B41C2B-5AA2-E447-9BFF-F58ABEDC7DA5}" type="pres">
      <dgm:prSet presAssocID="{188583C7-2CC2-4BE2-8D87-4BC97BCDD6E1}" presName="tx1" presStyleLbl="revTx" presStyleIdx="3" presStyleCnt="5"/>
      <dgm:spPr/>
    </dgm:pt>
    <dgm:pt modelId="{79BCCC50-0445-864B-9815-AC06ED2BAA4E}" type="pres">
      <dgm:prSet presAssocID="{188583C7-2CC2-4BE2-8D87-4BC97BCDD6E1}" presName="vert1" presStyleCnt="0"/>
      <dgm:spPr/>
    </dgm:pt>
    <dgm:pt modelId="{B88B5152-A206-8C4C-BE05-F01B15C1FA4F}" type="pres">
      <dgm:prSet presAssocID="{59743F65-FB41-4C1A-A0E1-DD6C5012654E}" presName="thickLine" presStyleLbl="alignNode1" presStyleIdx="4" presStyleCnt="5"/>
      <dgm:spPr/>
    </dgm:pt>
    <dgm:pt modelId="{DD78424E-3C89-3D45-8339-F631BCC1E428}" type="pres">
      <dgm:prSet presAssocID="{59743F65-FB41-4C1A-A0E1-DD6C5012654E}" presName="horz1" presStyleCnt="0"/>
      <dgm:spPr/>
    </dgm:pt>
    <dgm:pt modelId="{3332E81B-6620-5740-AF5E-E91A99E02C98}" type="pres">
      <dgm:prSet presAssocID="{59743F65-FB41-4C1A-A0E1-DD6C5012654E}" presName="tx1" presStyleLbl="revTx" presStyleIdx="4" presStyleCnt="5"/>
      <dgm:spPr/>
    </dgm:pt>
    <dgm:pt modelId="{500839AF-292A-434A-A89F-8769F2CCDBE8}" type="pres">
      <dgm:prSet presAssocID="{59743F65-FB41-4C1A-A0E1-DD6C5012654E}" presName="vert1" presStyleCnt="0"/>
      <dgm:spPr/>
    </dgm:pt>
  </dgm:ptLst>
  <dgm:cxnLst>
    <dgm:cxn modelId="{FA54F000-A285-437D-80BB-DE4722DA67A7}" srcId="{45B9B6C3-44F6-4A82-8E6F-C2734798C5C4}" destId="{188583C7-2CC2-4BE2-8D87-4BC97BCDD6E1}" srcOrd="3" destOrd="0" parTransId="{67425340-D543-48E1-A116-5AF9B8AD485D}" sibTransId="{060978FC-553A-4D59-9779-104CD0532CA8}"/>
    <dgm:cxn modelId="{D499970B-E96B-4F04-881B-2653320AE47D}" srcId="{45B9B6C3-44F6-4A82-8E6F-C2734798C5C4}" destId="{B0923280-32C0-4140-9D17-E7A1FEF31555}" srcOrd="1" destOrd="0" parTransId="{98844B88-A9BA-49A1-83F3-4BFD5DC3088B}" sibTransId="{6A189C76-7F5A-40D9-847F-AF6BE57161F7}"/>
    <dgm:cxn modelId="{13060821-59D4-4A73-8F53-DDF752F9FA51}" srcId="{45B9B6C3-44F6-4A82-8E6F-C2734798C5C4}" destId="{9384E20C-8200-47BF-A272-D4BB93817082}" srcOrd="0" destOrd="0" parTransId="{18818157-9376-4A92-8EEF-E518BE1861C4}" sibTransId="{ACBA8F70-FB0D-45DF-B2B6-EF27EA756989}"/>
    <dgm:cxn modelId="{2528F932-ADA5-C24F-A2BB-A367E18BEB58}" type="presOf" srcId="{8E465145-2E2B-4860-8618-7DB41179612B}" destId="{9AF648B4-3B20-6D41-B7FA-6FC3DC2A6298}" srcOrd="0" destOrd="0" presId="urn:microsoft.com/office/officeart/2008/layout/LinedList"/>
    <dgm:cxn modelId="{AD185A44-923D-4F22-B06F-73BF6DAF59B9}" srcId="{45B9B6C3-44F6-4A82-8E6F-C2734798C5C4}" destId="{8E465145-2E2B-4860-8618-7DB41179612B}" srcOrd="2" destOrd="0" parTransId="{D8E2A56D-B245-44D2-A26A-7759A9730606}" sibTransId="{4316DF8E-CE72-468A-905A-912ABD4C7EA6}"/>
    <dgm:cxn modelId="{FBF80F49-093C-FA4B-8294-7046E0961743}" type="presOf" srcId="{188583C7-2CC2-4BE2-8D87-4BC97BCDD6E1}" destId="{B4B41C2B-5AA2-E447-9BFF-F58ABEDC7DA5}" srcOrd="0" destOrd="0" presId="urn:microsoft.com/office/officeart/2008/layout/LinedList"/>
    <dgm:cxn modelId="{83CC9F66-414B-4401-83F6-571AA4E0144B}" srcId="{45B9B6C3-44F6-4A82-8E6F-C2734798C5C4}" destId="{59743F65-FB41-4C1A-A0E1-DD6C5012654E}" srcOrd="4" destOrd="0" parTransId="{FE373A0B-6B4E-4BBA-9AEF-A56B97066647}" sibTransId="{34664C3B-E503-4F5E-AE55-AA9B4334CA81}"/>
    <dgm:cxn modelId="{CEA1C966-0E51-2A40-B0A5-AADDD5E7005D}" type="presOf" srcId="{B0923280-32C0-4140-9D17-E7A1FEF31555}" destId="{2347AE9E-57D9-9B45-80CC-B9DA498EBEE5}" srcOrd="0" destOrd="0" presId="urn:microsoft.com/office/officeart/2008/layout/LinedList"/>
    <dgm:cxn modelId="{6CD3B46B-224B-4847-A1E8-297AAEAD8AD6}" type="presOf" srcId="{9384E20C-8200-47BF-A272-D4BB93817082}" destId="{7CF88052-0213-9B47-87B1-9304A6DD59D6}" srcOrd="0" destOrd="0" presId="urn:microsoft.com/office/officeart/2008/layout/LinedList"/>
    <dgm:cxn modelId="{C32076C7-54C1-5D49-818A-C1D6A415C5CD}" type="presOf" srcId="{59743F65-FB41-4C1A-A0E1-DD6C5012654E}" destId="{3332E81B-6620-5740-AF5E-E91A99E02C98}" srcOrd="0" destOrd="0" presId="urn:microsoft.com/office/officeart/2008/layout/LinedList"/>
    <dgm:cxn modelId="{7C1BBFF2-F085-0741-A4F5-6FBBCBCE331C}" type="presOf" srcId="{45B9B6C3-44F6-4A82-8E6F-C2734798C5C4}" destId="{C728591F-B2C9-EC4C-BB69-0F00E7981AC1}" srcOrd="0" destOrd="0" presId="urn:microsoft.com/office/officeart/2008/layout/LinedList"/>
    <dgm:cxn modelId="{C238A8AA-9990-C145-A511-DE2A16E562E2}" type="presParOf" srcId="{C728591F-B2C9-EC4C-BB69-0F00E7981AC1}" destId="{4A51114A-FFF6-B34C-A16F-800BDB86629C}" srcOrd="0" destOrd="0" presId="urn:microsoft.com/office/officeart/2008/layout/LinedList"/>
    <dgm:cxn modelId="{8CE88B8D-2AC9-2C4A-BE2E-03C01E03FA2E}" type="presParOf" srcId="{C728591F-B2C9-EC4C-BB69-0F00E7981AC1}" destId="{B995B1DA-DC5D-0B4A-B628-3B240947EFD9}" srcOrd="1" destOrd="0" presId="urn:microsoft.com/office/officeart/2008/layout/LinedList"/>
    <dgm:cxn modelId="{C7A07662-CAB8-F54C-9471-DB7C7EC959DC}" type="presParOf" srcId="{B995B1DA-DC5D-0B4A-B628-3B240947EFD9}" destId="{7CF88052-0213-9B47-87B1-9304A6DD59D6}" srcOrd="0" destOrd="0" presId="urn:microsoft.com/office/officeart/2008/layout/LinedList"/>
    <dgm:cxn modelId="{505180F3-6BEE-EB41-9F58-BDE165899CC2}" type="presParOf" srcId="{B995B1DA-DC5D-0B4A-B628-3B240947EFD9}" destId="{74EF7604-A4B2-5746-B168-747D33A3EC00}" srcOrd="1" destOrd="0" presId="urn:microsoft.com/office/officeart/2008/layout/LinedList"/>
    <dgm:cxn modelId="{15F2BDD8-5A3B-B848-B150-FD8E74A7E49C}" type="presParOf" srcId="{C728591F-B2C9-EC4C-BB69-0F00E7981AC1}" destId="{6478A57D-ED9C-CD44-9F7F-90EFB1C5766A}" srcOrd="2" destOrd="0" presId="urn:microsoft.com/office/officeart/2008/layout/LinedList"/>
    <dgm:cxn modelId="{7509D9A5-A09E-0948-938B-8ED8E927E21B}" type="presParOf" srcId="{C728591F-B2C9-EC4C-BB69-0F00E7981AC1}" destId="{714F3C5C-7C84-2E45-A22D-C2E2042B2AAE}" srcOrd="3" destOrd="0" presId="urn:microsoft.com/office/officeart/2008/layout/LinedList"/>
    <dgm:cxn modelId="{E887E543-C579-DB4C-8AD0-47EF12E955BC}" type="presParOf" srcId="{714F3C5C-7C84-2E45-A22D-C2E2042B2AAE}" destId="{2347AE9E-57D9-9B45-80CC-B9DA498EBEE5}" srcOrd="0" destOrd="0" presId="urn:microsoft.com/office/officeart/2008/layout/LinedList"/>
    <dgm:cxn modelId="{CBECFC74-F4B1-1B4B-B18F-4F120B36F1C0}" type="presParOf" srcId="{714F3C5C-7C84-2E45-A22D-C2E2042B2AAE}" destId="{065416D8-E638-A549-8335-92AE5118CB20}" srcOrd="1" destOrd="0" presId="urn:microsoft.com/office/officeart/2008/layout/LinedList"/>
    <dgm:cxn modelId="{7E6A9692-9089-684F-ACEB-F301663FBBA8}" type="presParOf" srcId="{C728591F-B2C9-EC4C-BB69-0F00E7981AC1}" destId="{87A83354-ACC3-A149-BEA9-50AA8A69A69D}" srcOrd="4" destOrd="0" presId="urn:microsoft.com/office/officeart/2008/layout/LinedList"/>
    <dgm:cxn modelId="{031CDE29-80A6-D645-A03B-25F183A26D57}" type="presParOf" srcId="{C728591F-B2C9-EC4C-BB69-0F00E7981AC1}" destId="{565DC33A-0749-C74F-B4F1-73A50E5FB4A9}" srcOrd="5" destOrd="0" presId="urn:microsoft.com/office/officeart/2008/layout/LinedList"/>
    <dgm:cxn modelId="{1F3108CD-EE4A-DF40-984C-84190FE54A30}" type="presParOf" srcId="{565DC33A-0749-C74F-B4F1-73A50E5FB4A9}" destId="{9AF648B4-3B20-6D41-B7FA-6FC3DC2A6298}" srcOrd="0" destOrd="0" presId="urn:microsoft.com/office/officeart/2008/layout/LinedList"/>
    <dgm:cxn modelId="{AF99CFA9-269D-5A44-8EF4-AC4600A99F00}" type="presParOf" srcId="{565DC33A-0749-C74F-B4F1-73A50E5FB4A9}" destId="{F234CD57-2A3E-6847-9D14-906649EE3241}" srcOrd="1" destOrd="0" presId="urn:microsoft.com/office/officeart/2008/layout/LinedList"/>
    <dgm:cxn modelId="{48221447-25F1-BF44-A15A-4E3E275E3A71}" type="presParOf" srcId="{C728591F-B2C9-EC4C-BB69-0F00E7981AC1}" destId="{0D1EA777-3D7B-2B49-B732-D0825401CC05}" srcOrd="6" destOrd="0" presId="urn:microsoft.com/office/officeart/2008/layout/LinedList"/>
    <dgm:cxn modelId="{97C3E4BD-132C-C244-9BE6-078B7B6CDC32}" type="presParOf" srcId="{C728591F-B2C9-EC4C-BB69-0F00E7981AC1}" destId="{3AAC19F3-B427-E044-AD1E-942BADD5449F}" srcOrd="7" destOrd="0" presId="urn:microsoft.com/office/officeart/2008/layout/LinedList"/>
    <dgm:cxn modelId="{EA8A08FE-585C-5F40-BEA7-245D8AD3DA6A}" type="presParOf" srcId="{3AAC19F3-B427-E044-AD1E-942BADD5449F}" destId="{B4B41C2B-5AA2-E447-9BFF-F58ABEDC7DA5}" srcOrd="0" destOrd="0" presId="urn:microsoft.com/office/officeart/2008/layout/LinedList"/>
    <dgm:cxn modelId="{A4D77BD0-80DB-F444-AE28-579A409A6544}" type="presParOf" srcId="{3AAC19F3-B427-E044-AD1E-942BADD5449F}" destId="{79BCCC50-0445-864B-9815-AC06ED2BAA4E}" srcOrd="1" destOrd="0" presId="urn:microsoft.com/office/officeart/2008/layout/LinedList"/>
    <dgm:cxn modelId="{F0E8DD7D-8B28-7241-B1F8-FF1D12475533}" type="presParOf" srcId="{C728591F-B2C9-EC4C-BB69-0F00E7981AC1}" destId="{B88B5152-A206-8C4C-BE05-F01B15C1FA4F}" srcOrd="8" destOrd="0" presId="urn:microsoft.com/office/officeart/2008/layout/LinedList"/>
    <dgm:cxn modelId="{4BCCEC85-6F7E-AD42-9EF0-C993FDF9776E}" type="presParOf" srcId="{C728591F-B2C9-EC4C-BB69-0F00E7981AC1}" destId="{DD78424E-3C89-3D45-8339-F631BCC1E428}" srcOrd="9" destOrd="0" presId="urn:microsoft.com/office/officeart/2008/layout/LinedList"/>
    <dgm:cxn modelId="{D5124186-9203-AE49-A809-EF2EF8ECF165}" type="presParOf" srcId="{DD78424E-3C89-3D45-8339-F631BCC1E428}" destId="{3332E81B-6620-5740-AF5E-E91A99E02C98}" srcOrd="0" destOrd="0" presId="urn:microsoft.com/office/officeart/2008/layout/LinedList"/>
    <dgm:cxn modelId="{293912E6-54C4-D842-8915-7257A56C7D63}" type="presParOf" srcId="{DD78424E-3C89-3D45-8339-F631BCC1E428}" destId="{500839AF-292A-434A-A89F-8769F2CCDB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207EF2-B806-406B-96A7-C11A615DFA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09FE06-5042-44DB-BE74-0203E3F8F06E}">
      <dgm:prSet/>
      <dgm:spPr/>
      <dgm:t>
        <a:bodyPr/>
        <a:lstStyle/>
        <a:p>
          <a:r>
            <a:rPr lang="en-US"/>
            <a:t>Demonstrations </a:t>
          </a:r>
        </a:p>
      </dgm:t>
    </dgm:pt>
    <dgm:pt modelId="{58A6C16C-CA70-43F8-8200-87C5E67E0B60}" type="parTrans" cxnId="{DBEF3AF6-7155-4F94-B3B1-230FD6D9387E}">
      <dgm:prSet/>
      <dgm:spPr/>
      <dgm:t>
        <a:bodyPr/>
        <a:lstStyle/>
        <a:p>
          <a:endParaRPr lang="en-US"/>
        </a:p>
      </dgm:t>
    </dgm:pt>
    <dgm:pt modelId="{C2CECD59-A7E3-436F-826D-7BBAC867AE48}" type="sibTrans" cxnId="{DBEF3AF6-7155-4F94-B3B1-230FD6D9387E}">
      <dgm:prSet/>
      <dgm:spPr/>
      <dgm:t>
        <a:bodyPr/>
        <a:lstStyle/>
        <a:p>
          <a:endParaRPr lang="en-US"/>
        </a:p>
      </dgm:t>
    </dgm:pt>
    <dgm:pt modelId="{A6FBCFB1-AF23-4FA4-90FE-B6BAD9F3C6BA}">
      <dgm:prSet/>
      <dgm:spPr/>
      <dgm:t>
        <a:bodyPr/>
        <a:lstStyle/>
        <a:p>
          <a:r>
            <a:rPr lang="en-US"/>
            <a:t>Hands on experiences</a:t>
          </a:r>
        </a:p>
      </dgm:t>
    </dgm:pt>
    <dgm:pt modelId="{A549487F-00C9-413E-ACD8-5F19D80B61A5}" type="parTrans" cxnId="{713B20D7-4880-455E-B188-DEE14BC2BC20}">
      <dgm:prSet/>
      <dgm:spPr/>
      <dgm:t>
        <a:bodyPr/>
        <a:lstStyle/>
        <a:p>
          <a:endParaRPr lang="en-US"/>
        </a:p>
      </dgm:t>
    </dgm:pt>
    <dgm:pt modelId="{6E2C10CC-C023-44A6-A1F8-834339AF8CC0}" type="sibTrans" cxnId="{713B20D7-4880-455E-B188-DEE14BC2BC20}">
      <dgm:prSet/>
      <dgm:spPr/>
      <dgm:t>
        <a:bodyPr/>
        <a:lstStyle/>
        <a:p>
          <a:endParaRPr lang="en-US"/>
        </a:p>
      </dgm:t>
    </dgm:pt>
    <dgm:pt modelId="{53C92185-2CE7-4D8F-B1AE-ECB4446F2147}">
      <dgm:prSet/>
      <dgm:spPr/>
      <dgm:t>
        <a:bodyPr/>
        <a:lstStyle/>
        <a:p>
          <a:r>
            <a:rPr lang="en-US"/>
            <a:t>Practical activities</a:t>
          </a:r>
        </a:p>
      </dgm:t>
    </dgm:pt>
    <dgm:pt modelId="{8A3728CE-9A12-4055-AACD-9A1CF9095CF6}" type="parTrans" cxnId="{447BE865-3935-4000-882E-0263E2080296}">
      <dgm:prSet/>
      <dgm:spPr/>
      <dgm:t>
        <a:bodyPr/>
        <a:lstStyle/>
        <a:p>
          <a:endParaRPr lang="en-US"/>
        </a:p>
      </dgm:t>
    </dgm:pt>
    <dgm:pt modelId="{E931076C-B584-4E02-A0DD-D68AACDC6298}" type="sibTrans" cxnId="{447BE865-3935-4000-882E-0263E2080296}">
      <dgm:prSet/>
      <dgm:spPr/>
      <dgm:t>
        <a:bodyPr/>
        <a:lstStyle/>
        <a:p>
          <a:endParaRPr lang="en-US"/>
        </a:p>
      </dgm:t>
    </dgm:pt>
    <dgm:pt modelId="{D37F708E-A651-4B69-9396-22093A2AABA1}">
      <dgm:prSet/>
      <dgm:spPr/>
      <dgm:t>
        <a:bodyPr/>
        <a:lstStyle/>
        <a:p>
          <a:r>
            <a:rPr lang="en-US"/>
            <a:t>Charts, checklists, flow charts</a:t>
          </a:r>
        </a:p>
      </dgm:t>
    </dgm:pt>
    <dgm:pt modelId="{A58A20AC-2AB8-4404-B175-53407D6C5129}" type="parTrans" cxnId="{D9C04BDA-6A46-4DF4-B444-E2C603EA73FD}">
      <dgm:prSet/>
      <dgm:spPr/>
      <dgm:t>
        <a:bodyPr/>
        <a:lstStyle/>
        <a:p>
          <a:endParaRPr lang="en-US"/>
        </a:p>
      </dgm:t>
    </dgm:pt>
    <dgm:pt modelId="{0DC016FB-129F-4373-8D8C-641CC3B97F91}" type="sibTrans" cxnId="{D9C04BDA-6A46-4DF4-B444-E2C603EA73FD}">
      <dgm:prSet/>
      <dgm:spPr/>
      <dgm:t>
        <a:bodyPr/>
        <a:lstStyle/>
        <a:p>
          <a:endParaRPr lang="en-US"/>
        </a:p>
      </dgm:t>
    </dgm:pt>
    <dgm:pt modelId="{B9381F72-3056-47BF-AAA7-8C0E8CBF55AF}">
      <dgm:prSet/>
      <dgm:spPr/>
      <dgm:t>
        <a:bodyPr/>
        <a:lstStyle/>
        <a:p>
          <a:r>
            <a:rPr lang="en-US"/>
            <a:t>Short term projects</a:t>
          </a:r>
        </a:p>
      </dgm:t>
    </dgm:pt>
    <dgm:pt modelId="{02884E11-9E85-4DA4-B2CF-C30952D7C2A5}" type="parTrans" cxnId="{253D7DF7-2DFB-4D1A-8A1A-FEC76F662EC3}">
      <dgm:prSet/>
      <dgm:spPr/>
      <dgm:t>
        <a:bodyPr/>
        <a:lstStyle/>
        <a:p>
          <a:endParaRPr lang="en-US"/>
        </a:p>
      </dgm:t>
    </dgm:pt>
    <dgm:pt modelId="{0BCBB140-A8E5-4DA2-B177-AC248A0190A3}" type="sibTrans" cxnId="{253D7DF7-2DFB-4D1A-8A1A-FEC76F662EC3}">
      <dgm:prSet/>
      <dgm:spPr/>
      <dgm:t>
        <a:bodyPr/>
        <a:lstStyle/>
        <a:p>
          <a:endParaRPr lang="en-US"/>
        </a:p>
      </dgm:t>
    </dgm:pt>
    <dgm:pt modelId="{FCBC76CD-6FFA-441D-B268-FF98FB4F5F2E}">
      <dgm:prSet/>
      <dgm:spPr/>
      <dgm:t>
        <a:bodyPr/>
        <a:lstStyle/>
        <a:p>
          <a:r>
            <a:rPr lang="en-US"/>
            <a:t>Like guided practice with an organized person</a:t>
          </a:r>
        </a:p>
      </dgm:t>
    </dgm:pt>
    <dgm:pt modelId="{2A15DD61-0B4F-4888-A179-7DB81C08D082}" type="parTrans" cxnId="{81CFDB41-E80A-40DB-85A4-B9997CE3D7A0}">
      <dgm:prSet/>
      <dgm:spPr/>
      <dgm:t>
        <a:bodyPr/>
        <a:lstStyle/>
        <a:p>
          <a:endParaRPr lang="en-US"/>
        </a:p>
      </dgm:t>
    </dgm:pt>
    <dgm:pt modelId="{424E7E37-9D34-4AF6-AA80-3374DC48ABFD}" type="sibTrans" cxnId="{81CFDB41-E80A-40DB-85A4-B9997CE3D7A0}">
      <dgm:prSet/>
      <dgm:spPr/>
      <dgm:t>
        <a:bodyPr/>
        <a:lstStyle/>
        <a:p>
          <a:endParaRPr lang="en-US"/>
        </a:p>
      </dgm:t>
    </dgm:pt>
    <dgm:pt modelId="{8E4E9AD3-FA8F-1F47-8CA0-DC9D8764F3DD}" type="pres">
      <dgm:prSet presAssocID="{11207EF2-B806-406B-96A7-C11A615DFA76}" presName="linear" presStyleCnt="0">
        <dgm:presLayoutVars>
          <dgm:animLvl val="lvl"/>
          <dgm:resizeHandles val="exact"/>
        </dgm:presLayoutVars>
      </dgm:prSet>
      <dgm:spPr/>
    </dgm:pt>
    <dgm:pt modelId="{1C081E2A-FBBF-534B-9A40-AB99A5980C33}" type="pres">
      <dgm:prSet presAssocID="{1D09FE06-5042-44DB-BE74-0203E3F8F06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1B972BA-494C-7F4E-9F35-A4B7350B7DB3}" type="pres">
      <dgm:prSet presAssocID="{C2CECD59-A7E3-436F-826D-7BBAC867AE48}" presName="spacer" presStyleCnt="0"/>
      <dgm:spPr/>
    </dgm:pt>
    <dgm:pt modelId="{67DDF340-5572-A848-8CA2-4E9E71361911}" type="pres">
      <dgm:prSet presAssocID="{A6FBCFB1-AF23-4FA4-90FE-B6BAD9F3C6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6D07A38-94E3-7646-A5AE-3CD995BD7A28}" type="pres">
      <dgm:prSet presAssocID="{6E2C10CC-C023-44A6-A1F8-834339AF8CC0}" presName="spacer" presStyleCnt="0"/>
      <dgm:spPr/>
    </dgm:pt>
    <dgm:pt modelId="{32824464-9E9D-BD4A-868B-2C36777F7DAB}" type="pres">
      <dgm:prSet presAssocID="{53C92185-2CE7-4D8F-B1AE-ECB4446F214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AF0B5AA-4175-E144-8939-DD7E84638D82}" type="pres">
      <dgm:prSet presAssocID="{E931076C-B584-4E02-A0DD-D68AACDC6298}" presName="spacer" presStyleCnt="0"/>
      <dgm:spPr/>
    </dgm:pt>
    <dgm:pt modelId="{C705ECA8-75EF-ED48-9420-473EEB62E5D6}" type="pres">
      <dgm:prSet presAssocID="{D37F708E-A651-4B69-9396-22093A2AABA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801DBF4-F222-EC4B-A321-416EAB8DAD78}" type="pres">
      <dgm:prSet presAssocID="{0DC016FB-129F-4373-8D8C-641CC3B97F91}" presName="spacer" presStyleCnt="0"/>
      <dgm:spPr/>
    </dgm:pt>
    <dgm:pt modelId="{B9E67701-5824-954E-9C15-3C5ADC015DEC}" type="pres">
      <dgm:prSet presAssocID="{B9381F72-3056-47BF-AAA7-8C0E8CBF55A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C2E8D7D-5C6C-8D40-8979-9DC079A2FFC2}" type="pres">
      <dgm:prSet presAssocID="{0BCBB140-A8E5-4DA2-B177-AC248A0190A3}" presName="spacer" presStyleCnt="0"/>
      <dgm:spPr/>
    </dgm:pt>
    <dgm:pt modelId="{7D74E0E9-98C7-364E-B6B8-9913A8F40442}" type="pres">
      <dgm:prSet presAssocID="{FCBC76CD-6FFA-441D-B268-FF98FB4F5F2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97AE701-944C-6143-AB7F-3CE392E69766}" type="presOf" srcId="{1D09FE06-5042-44DB-BE74-0203E3F8F06E}" destId="{1C081E2A-FBBF-534B-9A40-AB99A5980C33}" srcOrd="0" destOrd="0" presId="urn:microsoft.com/office/officeart/2005/8/layout/vList2"/>
    <dgm:cxn modelId="{7DE3E005-77B8-FD45-9137-1EB3577E69AD}" type="presOf" srcId="{FCBC76CD-6FFA-441D-B268-FF98FB4F5F2E}" destId="{7D74E0E9-98C7-364E-B6B8-9913A8F40442}" srcOrd="0" destOrd="0" presId="urn:microsoft.com/office/officeart/2005/8/layout/vList2"/>
    <dgm:cxn modelId="{9847A73A-19D7-1F47-93EB-A57D736C5CF8}" type="presOf" srcId="{53C92185-2CE7-4D8F-B1AE-ECB4446F2147}" destId="{32824464-9E9D-BD4A-868B-2C36777F7DAB}" srcOrd="0" destOrd="0" presId="urn:microsoft.com/office/officeart/2005/8/layout/vList2"/>
    <dgm:cxn modelId="{81CFDB41-E80A-40DB-85A4-B9997CE3D7A0}" srcId="{11207EF2-B806-406B-96A7-C11A615DFA76}" destId="{FCBC76CD-6FFA-441D-B268-FF98FB4F5F2E}" srcOrd="5" destOrd="0" parTransId="{2A15DD61-0B4F-4888-A179-7DB81C08D082}" sibTransId="{424E7E37-9D34-4AF6-AA80-3374DC48ABFD}"/>
    <dgm:cxn modelId="{E115AD4C-B64F-8F4A-B481-D8FDD77981B4}" type="presOf" srcId="{D37F708E-A651-4B69-9396-22093A2AABA1}" destId="{C705ECA8-75EF-ED48-9420-473EEB62E5D6}" srcOrd="0" destOrd="0" presId="urn:microsoft.com/office/officeart/2005/8/layout/vList2"/>
    <dgm:cxn modelId="{74B58B4E-BC03-4645-B01E-E1D8D9A1CF90}" type="presOf" srcId="{11207EF2-B806-406B-96A7-C11A615DFA76}" destId="{8E4E9AD3-FA8F-1F47-8CA0-DC9D8764F3DD}" srcOrd="0" destOrd="0" presId="urn:microsoft.com/office/officeart/2005/8/layout/vList2"/>
    <dgm:cxn modelId="{447BE865-3935-4000-882E-0263E2080296}" srcId="{11207EF2-B806-406B-96A7-C11A615DFA76}" destId="{53C92185-2CE7-4D8F-B1AE-ECB4446F2147}" srcOrd="2" destOrd="0" parTransId="{8A3728CE-9A12-4055-AACD-9A1CF9095CF6}" sibTransId="{E931076C-B584-4E02-A0DD-D68AACDC6298}"/>
    <dgm:cxn modelId="{A1653167-CEDB-2748-BF3A-B2C87341883F}" type="presOf" srcId="{A6FBCFB1-AF23-4FA4-90FE-B6BAD9F3C6BA}" destId="{67DDF340-5572-A848-8CA2-4E9E71361911}" srcOrd="0" destOrd="0" presId="urn:microsoft.com/office/officeart/2005/8/layout/vList2"/>
    <dgm:cxn modelId="{713B20D7-4880-455E-B188-DEE14BC2BC20}" srcId="{11207EF2-B806-406B-96A7-C11A615DFA76}" destId="{A6FBCFB1-AF23-4FA4-90FE-B6BAD9F3C6BA}" srcOrd="1" destOrd="0" parTransId="{A549487F-00C9-413E-ACD8-5F19D80B61A5}" sibTransId="{6E2C10CC-C023-44A6-A1F8-834339AF8CC0}"/>
    <dgm:cxn modelId="{D9C04BDA-6A46-4DF4-B444-E2C603EA73FD}" srcId="{11207EF2-B806-406B-96A7-C11A615DFA76}" destId="{D37F708E-A651-4B69-9396-22093A2AABA1}" srcOrd="3" destOrd="0" parTransId="{A58A20AC-2AB8-4404-B175-53407D6C5129}" sibTransId="{0DC016FB-129F-4373-8D8C-641CC3B97F91}"/>
    <dgm:cxn modelId="{912E09F2-B307-5448-BAD1-99197BA152C9}" type="presOf" srcId="{B9381F72-3056-47BF-AAA7-8C0E8CBF55AF}" destId="{B9E67701-5824-954E-9C15-3C5ADC015DEC}" srcOrd="0" destOrd="0" presId="urn:microsoft.com/office/officeart/2005/8/layout/vList2"/>
    <dgm:cxn modelId="{DBEF3AF6-7155-4F94-B3B1-230FD6D9387E}" srcId="{11207EF2-B806-406B-96A7-C11A615DFA76}" destId="{1D09FE06-5042-44DB-BE74-0203E3F8F06E}" srcOrd="0" destOrd="0" parTransId="{58A6C16C-CA70-43F8-8200-87C5E67E0B60}" sibTransId="{C2CECD59-A7E3-436F-826D-7BBAC867AE48}"/>
    <dgm:cxn modelId="{253D7DF7-2DFB-4D1A-8A1A-FEC76F662EC3}" srcId="{11207EF2-B806-406B-96A7-C11A615DFA76}" destId="{B9381F72-3056-47BF-AAA7-8C0E8CBF55AF}" srcOrd="4" destOrd="0" parTransId="{02884E11-9E85-4DA4-B2CF-C30952D7C2A5}" sibTransId="{0BCBB140-A8E5-4DA2-B177-AC248A0190A3}"/>
    <dgm:cxn modelId="{4CED3233-5AA9-DE48-B488-1A3092C7B723}" type="presParOf" srcId="{8E4E9AD3-FA8F-1F47-8CA0-DC9D8764F3DD}" destId="{1C081E2A-FBBF-534B-9A40-AB99A5980C33}" srcOrd="0" destOrd="0" presId="urn:microsoft.com/office/officeart/2005/8/layout/vList2"/>
    <dgm:cxn modelId="{DC2A82B7-4233-104F-9BDC-C619718E3884}" type="presParOf" srcId="{8E4E9AD3-FA8F-1F47-8CA0-DC9D8764F3DD}" destId="{11B972BA-494C-7F4E-9F35-A4B7350B7DB3}" srcOrd="1" destOrd="0" presId="urn:microsoft.com/office/officeart/2005/8/layout/vList2"/>
    <dgm:cxn modelId="{4E1076FA-73EB-4047-AF09-374B44D458D4}" type="presParOf" srcId="{8E4E9AD3-FA8F-1F47-8CA0-DC9D8764F3DD}" destId="{67DDF340-5572-A848-8CA2-4E9E71361911}" srcOrd="2" destOrd="0" presId="urn:microsoft.com/office/officeart/2005/8/layout/vList2"/>
    <dgm:cxn modelId="{7622242B-C795-2040-97FE-99193E580E13}" type="presParOf" srcId="{8E4E9AD3-FA8F-1F47-8CA0-DC9D8764F3DD}" destId="{C6D07A38-94E3-7646-A5AE-3CD995BD7A28}" srcOrd="3" destOrd="0" presId="urn:microsoft.com/office/officeart/2005/8/layout/vList2"/>
    <dgm:cxn modelId="{CBE44003-2889-0F4D-92D4-73B7D81D37AD}" type="presParOf" srcId="{8E4E9AD3-FA8F-1F47-8CA0-DC9D8764F3DD}" destId="{32824464-9E9D-BD4A-868B-2C36777F7DAB}" srcOrd="4" destOrd="0" presId="urn:microsoft.com/office/officeart/2005/8/layout/vList2"/>
    <dgm:cxn modelId="{266471D6-36FE-8043-A9EF-852FCA8245E2}" type="presParOf" srcId="{8E4E9AD3-FA8F-1F47-8CA0-DC9D8764F3DD}" destId="{AAF0B5AA-4175-E144-8939-DD7E84638D82}" srcOrd="5" destOrd="0" presId="urn:microsoft.com/office/officeart/2005/8/layout/vList2"/>
    <dgm:cxn modelId="{82172298-A04B-7B4A-8E79-16D0B9835375}" type="presParOf" srcId="{8E4E9AD3-FA8F-1F47-8CA0-DC9D8764F3DD}" destId="{C705ECA8-75EF-ED48-9420-473EEB62E5D6}" srcOrd="6" destOrd="0" presId="urn:microsoft.com/office/officeart/2005/8/layout/vList2"/>
    <dgm:cxn modelId="{5FB24F5D-DD7F-6A4A-B88F-B8BC44E599B7}" type="presParOf" srcId="{8E4E9AD3-FA8F-1F47-8CA0-DC9D8764F3DD}" destId="{E801DBF4-F222-EC4B-A321-416EAB8DAD78}" srcOrd="7" destOrd="0" presId="urn:microsoft.com/office/officeart/2005/8/layout/vList2"/>
    <dgm:cxn modelId="{B0AA4993-3833-9044-A00C-D018D3CA351B}" type="presParOf" srcId="{8E4E9AD3-FA8F-1F47-8CA0-DC9D8764F3DD}" destId="{B9E67701-5824-954E-9C15-3C5ADC015DEC}" srcOrd="8" destOrd="0" presId="urn:microsoft.com/office/officeart/2005/8/layout/vList2"/>
    <dgm:cxn modelId="{070BAD12-E641-7E4F-AB37-D4A309BA3D5A}" type="presParOf" srcId="{8E4E9AD3-FA8F-1F47-8CA0-DC9D8764F3DD}" destId="{2C2E8D7D-5C6C-8D40-8979-9DC079A2FFC2}" srcOrd="9" destOrd="0" presId="urn:microsoft.com/office/officeart/2005/8/layout/vList2"/>
    <dgm:cxn modelId="{D02F3553-6A2F-4444-8378-0FC869F3BA05}" type="presParOf" srcId="{8E4E9AD3-FA8F-1F47-8CA0-DC9D8764F3DD}" destId="{7D74E0E9-98C7-364E-B6B8-9913A8F4044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29E58D-B1A3-4DAF-B416-7425F5168602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DDBCFC4-DB96-4C82-81F2-DA677A56BA4A}">
      <dgm:prSet/>
      <dgm:spPr/>
      <dgm:t>
        <a:bodyPr/>
        <a:lstStyle/>
        <a:p>
          <a:r>
            <a:rPr lang="en-US"/>
            <a:t>Imaginative, perceptive, sensitive, emotional</a:t>
          </a:r>
        </a:p>
      </dgm:t>
    </dgm:pt>
    <dgm:pt modelId="{76FF1A5A-D059-401E-9B48-BD326309C4C7}" type="parTrans" cxnId="{2F84544D-29A8-437C-A50B-C34FCC062BB1}">
      <dgm:prSet/>
      <dgm:spPr/>
      <dgm:t>
        <a:bodyPr/>
        <a:lstStyle/>
        <a:p>
          <a:endParaRPr lang="en-US"/>
        </a:p>
      </dgm:t>
    </dgm:pt>
    <dgm:pt modelId="{82EE8222-3FA7-4350-91B9-2CC03235389D}" type="sibTrans" cxnId="{2F84544D-29A8-437C-A50B-C34FCC062BB1}">
      <dgm:prSet/>
      <dgm:spPr/>
      <dgm:t>
        <a:bodyPr/>
        <a:lstStyle/>
        <a:p>
          <a:endParaRPr lang="en-US"/>
        </a:p>
      </dgm:t>
    </dgm:pt>
    <dgm:pt modelId="{E8A6D6E8-C0FB-4958-AEAF-35ADCDEC4795}">
      <dgm:prSet/>
      <dgm:spPr/>
      <dgm:t>
        <a:bodyPr/>
        <a:lstStyle/>
        <a:p>
          <a:r>
            <a:rPr lang="en-US"/>
            <a:t>Learns by listening, sharing ideas 		</a:t>
          </a:r>
        </a:p>
      </dgm:t>
    </dgm:pt>
    <dgm:pt modelId="{4A90344F-CE0A-4FC0-AD95-CCEBFAB8F483}" type="parTrans" cxnId="{9ECD1CFB-76B6-49A0-BC49-1E147A5E5130}">
      <dgm:prSet/>
      <dgm:spPr/>
      <dgm:t>
        <a:bodyPr/>
        <a:lstStyle/>
        <a:p>
          <a:endParaRPr lang="en-US"/>
        </a:p>
      </dgm:t>
    </dgm:pt>
    <dgm:pt modelId="{21A7190F-2BEA-4C25-8A52-E825545E5D75}" type="sibTrans" cxnId="{9ECD1CFB-76B6-49A0-BC49-1E147A5E5130}">
      <dgm:prSet/>
      <dgm:spPr/>
      <dgm:t>
        <a:bodyPr/>
        <a:lstStyle/>
        <a:p>
          <a:endParaRPr lang="en-US"/>
        </a:p>
      </dgm:t>
    </dgm:pt>
    <dgm:pt modelId="{A39ADBB4-0906-4F4D-9433-50B9A8EC958E}">
      <dgm:prSet/>
      <dgm:spPr/>
      <dgm:t>
        <a:bodyPr/>
        <a:lstStyle/>
        <a:p>
          <a:r>
            <a:rPr lang="en-US"/>
            <a:t>Interested in people and culture		</a:t>
          </a:r>
        </a:p>
      </dgm:t>
    </dgm:pt>
    <dgm:pt modelId="{0CF89921-6E99-4ADB-9E21-D649D4DD4044}" type="parTrans" cxnId="{78E342CC-BF2A-40EF-9971-CF6B0623163C}">
      <dgm:prSet/>
      <dgm:spPr/>
      <dgm:t>
        <a:bodyPr/>
        <a:lstStyle/>
        <a:p>
          <a:endParaRPr lang="en-US"/>
        </a:p>
      </dgm:t>
    </dgm:pt>
    <dgm:pt modelId="{E81C5288-07FF-4D80-83E1-7C89DACAF20D}" type="sibTrans" cxnId="{78E342CC-BF2A-40EF-9971-CF6B0623163C}">
      <dgm:prSet/>
      <dgm:spPr/>
      <dgm:t>
        <a:bodyPr/>
        <a:lstStyle/>
        <a:p>
          <a:endParaRPr lang="en-US"/>
        </a:p>
      </dgm:t>
    </dgm:pt>
    <dgm:pt modelId="{60CC85BB-F5DF-46AA-84AC-4C68F778AA10}">
      <dgm:prSet/>
      <dgm:spPr/>
      <dgm:t>
        <a:bodyPr/>
        <a:lstStyle/>
        <a:p>
          <a:r>
            <a:rPr lang="en-US"/>
            <a:t>Idea person						   </a:t>
          </a:r>
        </a:p>
      </dgm:t>
    </dgm:pt>
    <dgm:pt modelId="{8A9A4B4E-47FA-4A15-8A74-D7E32AF228AC}" type="parTrans" cxnId="{842D84EA-D4FE-421E-BBF1-960E7F30AF99}">
      <dgm:prSet/>
      <dgm:spPr/>
      <dgm:t>
        <a:bodyPr/>
        <a:lstStyle/>
        <a:p>
          <a:endParaRPr lang="en-US"/>
        </a:p>
      </dgm:t>
    </dgm:pt>
    <dgm:pt modelId="{AB110C51-BC62-4D1F-834B-1EF1B155BA62}" type="sibTrans" cxnId="{842D84EA-D4FE-421E-BBF1-960E7F30AF99}">
      <dgm:prSet/>
      <dgm:spPr/>
      <dgm:t>
        <a:bodyPr/>
        <a:lstStyle/>
        <a:p>
          <a:endParaRPr lang="en-US"/>
        </a:p>
      </dgm:t>
    </dgm:pt>
    <dgm:pt modelId="{D9B67A6D-5B2E-44A1-9518-167607FE62D0}">
      <dgm:prSet/>
      <dgm:spPr/>
      <dgm:t>
        <a:bodyPr/>
        <a:lstStyle/>
        <a:p>
          <a:r>
            <a:rPr lang="en-US"/>
            <a:t>Likes the </a:t>
          </a:r>
          <a:r>
            <a:rPr lang="ja-JP"/>
            <a:t>‘</a:t>
          </a:r>
          <a:r>
            <a:rPr lang="en-US"/>
            <a:t>big picture</a:t>
          </a:r>
          <a:r>
            <a:rPr lang="ja-JP"/>
            <a:t>’</a:t>
          </a:r>
          <a:endParaRPr lang="en-US"/>
        </a:p>
      </dgm:t>
    </dgm:pt>
    <dgm:pt modelId="{1BDD7B07-C0DA-4481-80E1-36C9FDC6C065}" type="parTrans" cxnId="{3080B2B7-7809-4826-9E67-1662BE2B89F7}">
      <dgm:prSet/>
      <dgm:spPr/>
      <dgm:t>
        <a:bodyPr/>
        <a:lstStyle/>
        <a:p>
          <a:endParaRPr lang="en-US"/>
        </a:p>
      </dgm:t>
    </dgm:pt>
    <dgm:pt modelId="{2AD9D5A3-7394-497B-9AD3-446A2714791E}" type="sibTrans" cxnId="{3080B2B7-7809-4826-9E67-1662BE2B89F7}">
      <dgm:prSet/>
      <dgm:spPr/>
      <dgm:t>
        <a:bodyPr/>
        <a:lstStyle/>
        <a:p>
          <a:endParaRPr lang="en-US"/>
        </a:p>
      </dgm:t>
    </dgm:pt>
    <dgm:pt modelId="{9D263FCA-44D8-5B4A-9DDE-60CA37737996}" type="pres">
      <dgm:prSet presAssocID="{5E29E58D-B1A3-4DAF-B416-7425F5168602}" presName="vert0" presStyleCnt="0">
        <dgm:presLayoutVars>
          <dgm:dir/>
          <dgm:animOne val="branch"/>
          <dgm:animLvl val="lvl"/>
        </dgm:presLayoutVars>
      </dgm:prSet>
      <dgm:spPr/>
    </dgm:pt>
    <dgm:pt modelId="{C1E2C6DD-B5D8-A94C-A046-39C1B51D170F}" type="pres">
      <dgm:prSet presAssocID="{7DDBCFC4-DB96-4C82-81F2-DA677A56BA4A}" presName="thickLine" presStyleLbl="alignNode1" presStyleIdx="0" presStyleCnt="5"/>
      <dgm:spPr/>
    </dgm:pt>
    <dgm:pt modelId="{8DB32F3F-5DD9-ED47-8A92-BDD5B94AA131}" type="pres">
      <dgm:prSet presAssocID="{7DDBCFC4-DB96-4C82-81F2-DA677A56BA4A}" presName="horz1" presStyleCnt="0"/>
      <dgm:spPr/>
    </dgm:pt>
    <dgm:pt modelId="{8B38D22A-B975-414C-9BEA-856DE88906AB}" type="pres">
      <dgm:prSet presAssocID="{7DDBCFC4-DB96-4C82-81F2-DA677A56BA4A}" presName="tx1" presStyleLbl="revTx" presStyleIdx="0" presStyleCnt="5"/>
      <dgm:spPr/>
    </dgm:pt>
    <dgm:pt modelId="{53BFA189-6DAE-C04D-BB89-990C2265A96D}" type="pres">
      <dgm:prSet presAssocID="{7DDBCFC4-DB96-4C82-81F2-DA677A56BA4A}" presName="vert1" presStyleCnt="0"/>
      <dgm:spPr/>
    </dgm:pt>
    <dgm:pt modelId="{81197A53-B257-494B-960F-B13C14FF3B17}" type="pres">
      <dgm:prSet presAssocID="{E8A6D6E8-C0FB-4958-AEAF-35ADCDEC4795}" presName="thickLine" presStyleLbl="alignNode1" presStyleIdx="1" presStyleCnt="5"/>
      <dgm:spPr/>
    </dgm:pt>
    <dgm:pt modelId="{9FACE3E5-EC44-4A40-A198-C6ABC679D4B7}" type="pres">
      <dgm:prSet presAssocID="{E8A6D6E8-C0FB-4958-AEAF-35ADCDEC4795}" presName="horz1" presStyleCnt="0"/>
      <dgm:spPr/>
    </dgm:pt>
    <dgm:pt modelId="{3E0192FC-E712-8248-8FE1-42E6043C5CBD}" type="pres">
      <dgm:prSet presAssocID="{E8A6D6E8-C0FB-4958-AEAF-35ADCDEC4795}" presName="tx1" presStyleLbl="revTx" presStyleIdx="1" presStyleCnt="5"/>
      <dgm:spPr/>
    </dgm:pt>
    <dgm:pt modelId="{2EF90EFB-8060-7149-8806-24D52A90A412}" type="pres">
      <dgm:prSet presAssocID="{E8A6D6E8-C0FB-4958-AEAF-35ADCDEC4795}" presName="vert1" presStyleCnt="0"/>
      <dgm:spPr/>
    </dgm:pt>
    <dgm:pt modelId="{72329D17-B9EF-5842-9B72-10C2DED3C533}" type="pres">
      <dgm:prSet presAssocID="{A39ADBB4-0906-4F4D-9433-50B9A8EC958E}" presName="thickLine" presStyleLbl="alignNode1" presStyleIdx="2" presStyleCnt="5"/>
      <dgm:spPr/>
    </dgm:pt>
    <dgm:pt modelId="{7F99B31D-9CC9-0A48-9479-C2A9DDBE8A8A}" type="pres">
      <dgm:prSet presAssocID="{A39ADBB4-0906-4F4D-9433-50B9A8EC958E}" presName="horz1" presStyleCnt="0"/>
      <dgm:spPr/>
    </dgm:pt>
    <dgm:pt modelId="{81B795AF-1D7F-DC49-ADD3-F8B34896AFFC}" type="pres">
      <dgm:prSet presAssocID="{A39ADBB4-0906-4F4D-9433-50B9A8EC958E}" presName="tx1" presStyleLbl="revTx" presStyleIdx="2" presStyleCnt="5"/>
      <dgm:spPr/>
    </dgm:pt>
    <dgm:pt modelId="{A39F9513-02C2-BA4C-BBCC-C5932031FCE6}" type="pres">
      <dgm:prSet presAssocID="{A39ADBB4-0906-4F4D-9433-50B9A8EC958E}" presName="vert1" presStyleCnt="0"/>
      <dgm:spPr/>
    </dgm:pt>
    <dgm:pt modelId="{FCFD7158-2E18-B542-8EFD-56D5031E9E6F}" type="pres">
      <dgm:prSet presAssocID="{60CC85BB-F5DF-46AA-84AC-4C68F778AA10}" presName="thickLine" presStyleLbl="alignNode1" presStyleIdx="3" presStyleCnt="5"/>
      <dgm:spPr/>
    </dgm:pt>
    <dgm:pt modelId="{7B4D06F3-BCE3-F94A-9724-CC94559874A2}" type="pres">
      <dgm:prSet presAssocID="{60CC85BB-F5DF-46AA-84AC-4C68F778AA10}" presName="horz1" presStyleCnt="0"/>
      <dgm:spPr/>
    </dgm:pt>
    <dgm:pt modelId="{E2ED2E56-CD7D-B249-AE2B-6E561B50931B}" type="pres">
      <dgm:prSet presAssocID="{60CC85BB-F5DF-46AA-84AC-4C68F778AA10}" presName="tx1" presStyleLbl="revTx" presStyleIdx="3" presStyleCnt="5"/>
      <dgm:spPr/>
    </dgm:pt>
    <dgm:pt modelId="{4E7CE428-5428-E14E-A5BA-0D6A7132FDD9}" type="pres">
      <dgm:prSet presAssocID="{60CC85BB-F5DF-46AA-84AC-4C68F778AA10}" presName="vert1" presStyleCnt="0"/>
      <dgm:spPr/>
    </dgm:pt>
    <dgm:pt modelId="{90BE11AA-833B-3048-9506-370C84E04602}" type="pres">
      <dgm:prSet presAssocID="{D9B67A6D-5B2E-44A1-9518-167607FE62D0}" presName="thickLine" presStyleLbl="alignNode1" presStyleIdx="4" presStyleCnt="5"/>
      <dgm:spPr/>
    </dgm:pt>
    <dgm:pt modelId="{11514AF8-809F-684E-A9B4-EDEBCCF39565}" type="pres">
      <dgm:prSet presAssocID="{D9B67A6D-5B2E-44A1-9518-167607FE62D0}" presName="horz1" presStyleCnt="0"/>
      <dgm:spPr/>
    </dgm:pt>
    <dgm:pt modelId="{53D04A7C-4E43-0846-9ABA-1E39DD004441}" type="pres">
      <dgm:prSet presAssocID="{D9B67A6D-5B2E-44A1-9518-167607FE62D0}" presName="tx1" presStyleLbl="revTx" presStyleIdx="4" presStyleCnt="5"/>
      <dgm:spPr/>
    </dgm:pt>
    <dgm:pt modelId="{751DEBF9-717B-BB4B-AB6E-45ED86268C96}" type="pres">
      <dgm:prSet presAssocID="{D9B67A6D-5B2E-44A1-9518-167607FE62D0}" presName="vert1" presStyleCnt="0"/>
      <dgm:spPr/>
    </dgm:pt>
  </dgm:ptLst>
  <dgm:cxnLst>
    <dgm:cxn modelId="{3857B516-B48C-044B-94B9-8BC81A931BA2}" type="presOf" srcId="{60CC85BB-F5DF-46AA-84AC-4C68F778AA10}" destId="{E2ED2E56-CD7D-B249-AE2B-6E561B50931B}" srcOrd="0" destOrd="0" presId="urn:microsoft.com/office/officeart/2008/layout/LinedList"/>
    <dgm:cxn modelId="{28B0B334-B681-B84B-ADC7-6132D152D67A}" type="presOf" srcId="{D9B67A6D-5B2E-44A1-9518-167607FE62D0}" destId="{53D04A7C-4E43-0846-9ABA-1E39DD004441}" srcOrd="0" destOrd="0" presId="urn:microsoft.com/office/officeart/2008/layout/LinedList"/>
    <dgm:cxn modelId="{2F84544D-29A8-437C-A50B-C34FCC062BB1}" srcId="{5E29E58D-B1A3-4DAF-B416-7425F5168602}" destId="{7DDBCFC4-DB96-4C82-81F2-DA677A56BA4A}" srcOrd="0" destOrd="0" parTransId="{76FF1A5A-D059-401E-9B48-BD326309C4C7}" sibTransId="{82EE8222-3FA7-4350-91B9-2CC03235389D}"/>
    <dgm:cxn modelId="{A9C2B363-522A-D841-B0B3-3E489D86154C}" type="presOf" srcId="{7DDBCFC4-DB96-4C82-81F2-DA677A56BA4A}" destId="{8B38D22A-B975-414C-9BEA-856DE88906AB}" srcOrd="0" destOrd="0" presId="urn:microsoft.com/office/officeart/2008/layout/LinedList"/>
    <dgm:cxn modelId="{EB4F6E7A-869F-D841-BD91-FB6072D38BD6}" type="presOf" srcId="{5E29E58D-B1A3-4DAF-B416-7425F5168602}" destId="{9D263FCA-44D8-5B4A-9DDE-60CA37737996}" srcOrd="0" destOrd="0" presId="urn:microsoft.com/office/officeart/2008/layout/LinedList"/>
    <dgm:cxn modelId="{2D911F7D-6944-E14A-B1B4-14E95F2DF1EA}" type="presOf" srcId="{E8A6D6E8-C0FB-4958-AEAF-35ADCDEC4795}" destId="{3E0192FC-E712-8248-8FE1-42E6043C5CBD}" srcOrd="0" destOrd="0" presId="urn:microsoft.com/office/officeart/2008/layout/LinedList"/>
    <dgm:cxn modelId="{3080B2B7-7809-4826-9E67-1662BE2B89F7}" srcId="{5E29E58D-B1A3-4DAF-B416-7425F5168602}" destId="{D9B67A6D-5B2E-44A1-9518-167607FE62D0}" srcOrd="4" destOrd="0" parTransId="{1BDD7B07-C0DA-4481-80E1-36C9FDC6C065}" sibTransId="{2AD9D5A3-7394-497B-9AD3-446A2714791E}"/>
    <dgm:cxn modelId="{78E342CC-BF2A-40EF-9971-CF6B0623163C}" srcId="{5E29E58D-B1A3-4DAF-B416-7425F5168602}" destId="{A39ADBB4-0906-4F4D-9433-50B9A8EC958E}" srcOrd="2" destOrd="0" parTransId="{0CF89921-6E99-4ADB-9E21-D649D4DD4044}" sibTransId="{E81C5288-07FF-4D80-83E1-7C89DACAF20D}"/>
    <dgm:cxn modelId="{C369F3D0-86A4-6741-879C-ECB461C1C80E}" type="presOf" srcId="{A39ADBB4-0906-4F4D-9433-50B9A8EC958E}" destId="{81B795AF-1D7F-DC49-ADD3-F8B34896AFFC}" srcOrd="0" destOrd="0" presId="urn:microsoft.com/office/officeart/2008/layout/LinedList"/>
    <dgm:cxn modelId="{842D84EA-D4FE-421E-BBF1-960E7F30AF99}" srcId="{5E29E58D-B1A3-4DAF-B416-7425F5168602}" destId="{60CC85BB-F5DF-46AA-84AC-4C68F778AA10}" srcOrd="3" destOrd="0" parTransId="{8A9A4B4E-47FA-4A15-8A74-D7E32AF228AC}" sibTransId="{AB110C51-BC62-4D1F-834B-1EF1B155BA62}"/>
    <dgm:cxn modelId="{9ECD1CFB-76B6-49A0-BC49-1E147A5E5130}" srcId="{5E29E58D-B1A3-4DAF-B416-7425F5168602}" destId="{E8A6D6E8-C0FB-4958-AEAF-35ADCDEC4795}" srcOrd="1" destOrd="0" parTransId="{4A90344F-CE0A-4FC0-AD95-CCEBFAB8F483}" sibTransId="{21A7190F-2BEA-4C25-8A52-E825545E5D75}"/>
    <dgm:cxn modelId="{3D1B85DE-5ACF-8B47-B90F-6DCB168BFC25}" type="presParOf" srcId="{9D263FCA-44D8-5B4A-9DDE-60CA37737996}" destId="{C1E2C6DD-B5D8-A94C-A046-39C1B51D170F}" srcOrd="0" destOrd="0" presId="urn:microsoft.com/office/officeart/2008/layout/LinedList"/>
    <dgm:cxn modelId="{D5D45494-DFB3-F749-AB60-BE38868E7599}" type="presParOf" srcId="{9D263FCA-44D8-5B4A-9DDE-60CA37737996}" destId="{8DB32F3F-5DD9-ED47-8A92-BDD5B94AA131}" srcOrd="1" destOrd="0" presId="urn:microsoft.com/office/officeart/2008/layout/LinedList"/>
    <dgm:cxn modelId="{CC0F5B2B-A861-A641-9B1D-03BF829AB273}" type="presParOf" srcId="{8DB32F3F-5DD9-ED47-8A92-BDD5B94AA131}" destId="{8B38D22A-B975-414C-9BEA-856DE88906AB}" srcOrd="0" destOrd="0" presId="urn:microsoft.com/office/officeart/2008/layout/LinedList"/>
    <dgm:cxn modelId="{76F9DEEB-D9B5-AF48-B6E6-F599845FD9E4}" type="presParOf" srcId="{8DB32F3F-5DD9-ED47-8A92-BDD5B94AA131}" destId="{53BFA189-6DAE-C04D-BB89-990C2265A96D}" srcOrd="1" destOrd="0" presId="urn:microsoft.com/office/officeart/2008/layout/LinedList"/>
    <dgm:cxn modelId="{43684F11-DAAD-2641-86D6-62483CCE808D}" type="presParOf" srcId="{9D263FCA-44D8-5B4A-9DDE-60CA37737996}" destId="{81197A53-B257-494B-960F-B13C14FF3B17}" srcOrd="2" destOrd="0" presId="urn:microsoft.com/office/officeart/2008/layout/LinedList"/>
    <dgm:cxn modelId="{1052FC00-23F6-F94C-B3B2-AD2FDF81DD0D}" type="presParOf" srcId="{9D263FCA-44D8-5B4A-9DDE-60CA37737996}" destId="{9FACE3E5-EC44-4A40-A198-C6ABC679D4B7}" srcOrd="3" destOrd="0" presId="urn:microsoft.com/office/officeart/2008/layout/LinedList"/>
    <dgm:cxn modelId="{5C5A7C4F-9459-2A4E-940E-4EC1A7A90895}" type="presParOf" srcId="{9FACE3E5-EC44-4A40-A198-C6ABC679D4B7}" destId="{3E0192FC-E712-8248-8FE1-42E6043C5CBD}" srcOrd="0" destOrd="0" presId="urn:microsoft.com/office/officeart/2008/layout/LinedList"/>
    <dgm:cxn modelId="{4A8154EF-435B-564E-B488-FCF2868ECA9E}" type="presParOf" srcId="{9FACE3E5-EC44-4A40-A198-C6ABC679D4B7}" destId="{2EF90EFB-8060-7149-8806-24D52A90A412}" srcOrd="1" destOrd="0" presId="urn:microsoft.com/office/officeart/2008/layout/LinedList"/>
    <dgm:cxn modelId="{0C336E25-E9B0-1446-817A-BB50306630B9}" type="presParOf" srcId="{9D263FCA-44D8-5B4A-9DDE-60CA37737996}" destId="{72329D17-B9EF-5842-9B72-10C2DED3C533}" srcOrd="4" destOrd="0" presId="urn:microsoft.com/office/officeart/2008/layout/LinedList"/>
    <dgm:cxn modelId="{0558822F-CBBB-5349-848E-490F8E75A8B3}" type="presParOf" srcId="{9D263FCA-44D8-5B4A-9DDE-60CA37737996}" destId="{7F99B31D-9CC9-0A48-9479-C2A9DDBE8A8A}" srcOrd="5" destOrd="0" presId="urn:microsoft.com/office/officeart/2008/layout/LinedList"/>
    <dgm:cxn modelId="{38BDFF4F-239B-B14D-88EF-86DD4B66409E}" type="presParOf" srcId="{7F99B31D-9CC9-0A48-9479-C2A9DDBE8A8A}" destId="{81B795AF-1D7F-DC49-ADD3-F8B34896AFFC}" srcOrd="0" destOrd="0" presId="urn:microsoft.com/office/officeart/2008/layout/LinedList"/>
    <dgm:cxn modelId="{4DFF507E-BF46-3C49-B5DB-519D639DFE86}" type="presParOf" srcId="{7F99B31D-9CC9-0A48-9479-C2A9DDBE8A8A}" destId="{A39F9513-02C2-BA4C-BBCC-C5932031FCE6}" srcOrd="1" destOrd="0" presId="urn:microsoft.com/office/officeart/2008/layout/LinedList"/>
    <dgm:cxn modelId="{AC5FDDE2-666B-EA44-88B5-4D12EFAD4390}" type="presParOf" srcId="{9D263FCA-44D8-5B4A-9DDE-60CA37737996}" destId="{FCFD7158-2E18-B542-8EFD-56D5031E9E6F}" srcOrd="6" destOrd="0" presId="urn:microsoft.com/office/officeart/2008/layout/LinedList"/>
    <dgm:cxn modelId="{148E1851-3DD0-EF40-AA1F-F498465803A5}" type="presParOf" srcId="{9D263FCA-44D8-5B4A-9DDE-60CA37737996}" destId="{7B4D06F3-BCE3-F94A-9724-CC94559874A2}" srcOrd="7" destOrd="0" presId="urn:microsoft.com/office/officeart/2008/layout/LinedList"/>
    <dgm:cxn modelId="{63AA29A9-012D-ED4B-9DF1-5C9460311FF4}" type="presParOf" srcId="{7B4D06F3-BCE3-F94A-9724-CC94559874A2}" destId="{E2ED2E56-CD7D-B249-AE2B-6E561B50931B}" srcOrd="0" destOrd="0" presId="urn:microsoft.com/office/officeart/2008/layout/LinedList"/>
    <dgm:cxn modelId="{FF0752C8-FBBF-484A-937A-722C9C601461}" type="presParOf" srcId="{7B4D06F3-BCE3-F94A-9724-CC94559874A2}" destId="{4E7CE428-5428-E14E-A5BA-0D6A7132FDD9}" srcOrd="1" destOrd="0" presId="urn:microsoft.com/office/officeart/2008/layout/LinedList"/>
    <dgm:cxn modelId="{219E8788-893E-BD47-B57B-7F5B3D661BCC}" type="presParOf" srcId="{9D263FCA-44D8-5B4A-9DDE-60CA37737996}" destId="{90BE11AA-833B-3048-9506-370C84E04602}" srcOrd="8" destOrd="0" presId="urn:microsoft.com/office/officeart/2008/layout/LinedList"/>
    <dgm:cxn modelId="{E859A4DE-C838-F841-AC34-4EE802B700CE}" type="presParOf" srcId="{9D263FCA-44D8-5B4A-9DDE-60CA37737996}" destId="{11514AF8-809F-684E-A9B4-EDEBCCF39565}" srcOrd="9" destOrd="0" presId="urn:microsoft.com/office/officeart/2008/layout/LinedList"/>
    <dgm:cxn modelId="{801771BA-1AA1-8841-A057-132D4CDD9081}" type="presParOf" srcId="{11514AF8-809F-684E-A9B4-EDEBCCF39565}" destId="{53D04A7C-4E43-0846-9ABA-1E39DD004441}" srcOrd="0" destOrd="0" presId="urn:microsoft.com/office/officeart/2008/layout/LinedList"/>
    <dgm:cxn modelId="{FDC21860-F59B-1F41-A9E0-691A86167593}" type="presParOf" srcId="{11514AF8-809F-684E-A9B4-EDEBCCF39565}" destId="{751DEBF9-717B-BB4B-AB6E-45ED86268C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0CFF60-8174-4D57-8F04-5D0FF04DA9C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32A0FE-1986-437B-8F6D-D0895F6B42E6}">
      <dgm:prSet/>
      <dgm:spPr/>
      <dgm:t>
        <a:bodyPr/>
        <a:lstStyle/>
        <a:p>
          <a:r>
            <a:rPr lang="en-US"/>
            <a:t>Group discussion/activity</a:t>
          </a:r>
        </a:p>
      </dgm:t>
    </dgm:pt>
    <dgm:pt modelId="{84936F04-6F2E-4E8D-970F-0AF25D087809}" type="parTrans" cxnId="{80B941C8-72DA-487F-B323-22DCF26E3954}">
      <dgm:prSet/>
      <dgm:spPr/>
      <dgm:t>
        <a:bodyPr/>
        <a:lstStyle/>
        <a:p>
          <a:endParaRPr lang="en-US"/>
        </a:p>
      </dgm:t>
    </dgm:pt>
    <dgm:pt modelId="{4E098E69-1576-4087-91FC-29A554B9C881}" type="sibTrans" cxnId="{80B941C8-72DA-487F-B323-22DCF26E3954}">
      <dgm:prSet/>
      <dgm:spPr/>
      <dgm:t>
        <a:bodyPr/>
        <a:lstStyle/>
        <a:p>
          <a:endParaRPr lang="en-US"/>
        </a:p>
      </dgm:t>
    </dgm:pt>
    <dgm:pt modelId="{329AAB8A-39DE-4381-819B-DE37339F5572}">
      <dgm:prSet/>
      <dgm:spPr/>
      <dgm:t>
        <a:bodyPr/>
        <a:lstStyle/>
        <a:p>
          <a:r>
            <a:rPr lang="en-US"/>
            <a:t>Role play, music, movies, television, fantasy</a:t>
          </a:r>
        </a:p>
      </dgm:t>
    </dgm:pt>
    <dgm:pt modelId="{3CC59D04-4C6F-4792-AF32-16AE5194FC72}" type="parTrans" cxnId="{A82D88A6-C15D-4BC5-8596-6239A9112E18}">
      <dgm:prSet/>
      <dgm:spPr/>
      <dgm:t>
        <a:bodyPr/>
        <a:lstStyle/>
        <a:p>
          <a:endParaRPr lang="en-US"/>
        </a:p>
      </dgm:t>
    </dgm:pt>
    <dgm:pt modelId="{86F5FDEA-0D3F-4CA2-B9D9-2619B9E5C196}" type="sibTrans" cxnId="{A82D88A6-C15D-4BC5-8596-6239A9112E18}">
      <dgm:prSet/>
      <dgm:spPr/>
      <dgm:t>
        <a:bodyPr/>
        <a:lstStyle/>
        <a:p>
          <a:endParaRPr lang="en-US"/>
        </a:p>
      </dgm:t>
    </dgm:pt>
    <dgm:pt modelId="{CFEDDAF1-54C3-4962-AF36-042F4793EA8A}">
      <dgm:prSet/>
      <dgm:spPr/>
      <dgm:t>
        <a:bodyPr/>
        <a:lstStyle/>
        <a:p>
          <a:r>
            <a:rPr lang="en-US"/>
            <a:t>Social activities to balance work</a:t>
          </a:r>
        </a:p>
      </dgm:t>
    </dgm:pt>
    <dgm:pt modelId="{EAA6980A-C1ED-46AF-A173-225268C7E25C}" type="parTrans" cxnId="{936224A6-F274-4E85-AB80-22C80CA82929}">
      <dgm:prSet/>
      <dgm:spPr/>
      <dgm:t>
        <a:bodyPr/>
        <a:lstStyle/>
        <a:p>
          <a:endParaRPr lang="en-US"/>
        </a:p>
      </dgm:t>
    </dgm:pt>
    <dgm:pt modelId="{F91BF1F1-2987-4EBD-A708-DAACE8B53B7C}" type="sibTrans" cxnId="{936224A6-F274-4E85-AB80-22C80CA82929}">
      <dgm:prSet/>
      <dgm:spPr/>
      <dgm:t>
        <a:bodyPr/>
        <a:lstStyle/>
        <a:p>
          <a:endParaRPr lang="en-US"/>
        </a:p>
      </dgm:t>
    </dgm:pt>
    <dgm:pt modelId="{97E5A019-D009-45F3-B42B-E7DDBD2D740B}">
      <dgm:prSet/>
      <dgm:spPr/>
      <dgm:t>
        <a:bodyPr/>
        <a:lstStyle/>
        <a:p>
          <a:r>
            <a:rPr lang="en-US"/>
            <a:t>Wants an environment that is aesthetically or psychically pleasing	</a:t>
          </a:r>
        </a:p>
      </dgm:t>
    </dgm:pt>
    <dgm:pt modelId="{8C46006B-8635-4816-82A8-8D526AB7064C}" type="parTrans" cxnId="{3BBE69C4-9629-4D8B-A71B-E19C09298983}">
      <dgm:prSet/>
      <dgm:spPr/>
      <dgm:t>
        <a:bodyPr/>
        <a:lstStyle/>
        <a:p>
          <a:endParaRPr lang="en-US"/>
        </a:p>
      </dgm:t>
    </dgm:pt>
    <dgm:pt modelId="{511D8E82-C336-4AC8-AC4D-CA1F84C258F8}" type="sibTrans" cxnId="{3BBE69C4-9629-4D8B-A71B-E19C09298983}">
      <dgm:prSet/>
      <dgm:spPr/>
      <dgm:t>
        <a:bodyPr/>
        <a:lstStyle/>
        <a:p>
          <a:endParaRPr lang="en-US"/>
        </a:p>
      </dgm:t>
    </dgm:pt>
    <dgm:pt modelId="{0922DF8D-C36C-4AAF-BB84-FD42798140C1}">
      <dgm:prSet/>
      <dgm:spPr/>
      <dgm:t>
        <a:bodyPr/>
        <a:lstStyle/>
        <a:p>
          <a:r>
            <a:rPr lang="en-US"/>
            <a:t>Non-competitive atmosphere</a:t>
          </a:r>
        </a:p>
      </dgm:t>
    </dgm:pt>
    <dgm:pt modelId="{729FA58F-5C2C-4C99-BAEC-63E379CC3977}" type="parTrans" cxnId="{F4D322FE-5DAA-4F6D-9B16-7C18FC537745}">
      <dgm:prSet/>
      <dgm:spPr/>
      <dgm:t>
        <a:bodyPr/>
        <a:lstStyle/>
        <a:p>
          <a:endParaRPr lang="en-US"/>
        </a:p>
      </dgm:t>
    </dgm:pt>
    <dgm:pt modelId="{66931E0F-0FF0-4A12-B60F-3D308B5A9FF3}" type="sibTrans" cxnId="{F4D322FE-5DAA-4F6D-9B16-7C18FC537745}">
      <dgm:prSet/>
      <dgm:spPr/>
      <dgm:t>
        <a:bodyPr/>
        <a:lstStyle/>
        <a:p>
          <a:endParaRPr lang="en-US"/>
        </a:p>
      </dgm:t>
    </dgm:pt>
    <dgm:pt modelId="{FA03D54E-8D11-48F7-B700-686A4C2BCFC6}">
      <dgm:prSet/>
      <dgm:spPr/>
      <dgm:t>
        <a:bodyPr/>
        <a:lstStyle/>
        <a:p>
          <a:r>
            <a:rPr lang="en-US"/>
            <a:t>People problems preferred</a:t>
          </a:r>
        </a:p>
      </dgm:t>
    </dgm:pt>
    <dgm:pt modelId="{6708B659-BEF8-4765-910F-5BF5AF060157}" type="parTrans" cxnId="{25B3B345-6E09-4A5E-8DD9-D0C4D9FFA611}">
      <dgm:prSet/>
      <dgm:spPr/>
      <dgm:t>
        <a:bodyPr/>
        <a:lstStyle/>
        <a:p>
          <a:endParaRPr lang="en-US"/>
        </a:p>
      </dgm:t>
    </dgm:pt>
    <dgm:pt modelId="{43AFB7F2-3F0D-4D91-AED1-E9FB98111506}" type="sibTrans" cxnId="{25B3B345-6E09-4A5E-8DD9-D0C4D9FFA611}">
      <dgm:prSet/>
      <dgm:spPr/>
      <dgm:t>
        <a:bodyPr/>
        <a:lstStyle/>
        <a:p>
          <a:endParaRPr lang="en-US"/>
        </a:p>
      </dgm:t>
    </dgm:pt>
    <dgm:pt modelId="{B9297928-84B6-3E4C-B0FF-31D3C9C7F478}" type="pres">
      <dgm:prSet presAssocID="{6B0CFF60-8174-4D57-8F04-5D0FF04DA9C6}" presName="linear" presStyleCnt="0">
        <dgm:presLayoutVars>
          <dgm:animLvl val="lvl"/>
          <dgm:resizeHandles val="exact"/>
        </dgm:presLayoutVars>
      </dgm:prSet>
      <dgm:spPr/>
    </dgm:pt>
    <dgm:pt modelId="{5440B28D-667E-A143-BFFC-807FF5B00E0E}" type="pres">
      <dgm:prSet presAssocID="{7832A0FE-1986-437B-8F6D-D0895F6B42E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C0390AB-ABBC-B94A-BCAE-FC6FABBC9547}" type="pres">
      <dgm:prSet presAssocID="{4E098E69-1576-4087-91FC-29A554B9C881}" presName="spacer" presStyleCnt="0"/>
      <dgm:spPr/>
    </dgm:pt>
    <dgm:pt modelId="{F45111CF-2435-FE40-8BF1-1A052A667856}" type="pres">
      <dgm:prSet presAssocID="{329AAB8A-39DE-4381-819B-DE37339F557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01377B2-4A13-2F42-B9E6-89374B4D9E10}" type="pres">
      <dgm:prSet presAssocID="{86F5FDEA-0D3F-4CA2-B9D9-2619B9E5C196}" presName="spacer" presStyleCnt="0"/>
      <dgm:spPr/>
    </dgm:pt>
    <dgm:pt modelId="{AAA63A65-8A92-D841-AD81-0460A002885F}" type="pres">
      <dgm:prSet presAssocID="{CFEDDAF1-54C3-4962-AF36-042F4793EA8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ED1AE05-F33B-BA48-AC95-84D864694C6D}" type="pres">
      <dgm:prSet presAssocID="{F91BF1F1-2987-4EBD-A708-DAACE8B53B7C}" presName="spacer" presStyleCnt="0"/>
      <dgm:spPr/>
    </dgm:pt>
    <dgm:pt modelId="{5B274C70-236E-E149-B817-D0F3866CE6D1}" type="pres">
      <dgm:prSet presAssocID="{97E5A019-D009-45F3-B42B-E7DDBD2D74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AA2512C-C6DC-F245-85DE-0F344DD5F9CB}" type="pres">
      <dgm:prSet presAssocID="{511D8E82-C336-4AC8-AC4D-CA1F84C258F8}" presName="spacer" presStyleCnt="0"/>
      <dgm:spPr/>
    </dgm:pt>
    <dgm:pt modelId="{AAD5EA1C-8CA4-F946-9BDF-60E5EA79670E}" type="pres">
      <dgm:prSet presAssocID="{0922DF8D-C36C-4AAF-BB84-FD42798140C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0F995AD-5FDE-2E4B-AE9F-070C982C83B0}" type="pres">
      <dgm:prSet presAssocID="{66931E0F-0FF0-4A12-B60F-3D308B5A9FF3}" presName="spacer" presStyleCnt="0"/>
      <dgm:spPr/>
    </dgm:pt>
    <dgm:pt modelId="{F9AA360A-93B0-0946-A3F7-8BF91D49FDE6}" type="pres">
      <dgm:prSet presAssocID="{FA03D54E-8D11-48F7-B700-686A4C2BCFC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6BB281F-0997-0C4D-9C1D-20B97523F4DC}" type="presOf" srcId="{97E5A019-D009-45F3-B42B-E7DDBD2D740B}" destId="{5B274C70-236E-E149-B817-D0F3866CE6D1}" srcOrd="0" destOrd="0" presId="urn:microsoft.com/office/officeart/2005/8/layout/vList2"/>
    <dgm:cxn modelId="{25B3B345-6E09-4A5E-8DD9-D0C4D9FFA611}" srcId="{6B0CFF60-8174-4D57-8F04-5D0FF04DA9C6}" destId="{FA03D54E-8D11-48F7-B700-686A4C2BCFC6}" srcOrd="5" destOrd="0" parTransId="{6708B659-BEF8-4765-910F-5BF5AF060157}" sibTransId="{43AFB7F2-3F0D-4D91-AED1-E9FB98111506}"/>
    <dgm:cxn modelId="{1DF55757-A8A5-2F43-8478-C9AA4D762DA5}" type="presOf" srcId="{329AAB8A-39DE-4381-819B-DE37339F5572}" destId="{F45111CF-2435-FE40-8BF1-1A052A667856}" srcOrd="0" destOrd="0" presId="urn:microsoft.com/office/officeart/2005/8/layout/vList2"/>
    <dgm:cxn modelId="{435DD57E-CAB7-4A4E-82BD-04B45E377D92}" type="presOf" srcId="{FA03D54E-8D11-48F7-B700-686A4C2BCFC6}" destId="{F9AA360A-93B0-0946-A3F7-8BF91D49FDE6}" srcOrd="0" destOrd="0" presId="urn:microsoft.com/office/officeart/2005/8/layout/vList2"/>
    <dgm:cxn modelId="{936224A6-F274-4E85-AB80-22C80CA82929}" srcId="{6B0CFF60-8174-4D57-8F04-5D0FF04DA9C6}" destId="{CFEDDAF1-54C3-4962-AF36-042F4793EA8A}" srcOrd="2" destOrd="0" parTransId="{EAA6980A-C1ED-46AF-A173-225268C7E25C}" sibTransId="{F91BF1F1-2987-4EBD-A708-DAACE8B53B7C}"/>
    <dgm:cxn modelId="{A82D88A6-C15D-4BC5-8596-6239A9112E18}" srcId="{6B0CFF60-8174-4D57-8F04-5D0FF04DA9C6}" destId="{329AAB8A-39DE-4381-819B-DE37339F5572}" srcOrd="1" destOrd="0" parTransId="{3CC59D04-4C6F-4792-AF32-16AE5194FC72}" sibTransId="{86F5FDEA-0D3F-4CA2-B9D9-2619B9E5C196}"/>
    <dgm:cxn modelId="{8B4171B3-AA37-0B4F-85FE-B4516785E7DB}" type="presOf" srcId="{CFEDDAF1-54C3-4962-AF36-042F4793EA8A}" destId="{AAA63A65-8A92-D841-AD81-0460A002885F}" srcOrd="0" destOrd="0" presId="urn:microsoft.com/office/officeart/2005/8/layout/vList2"/>
    <dgm:cxn modelId="{94AC44C1-A28D-6340-A4B6-E86E84D0ACF5}" type="presOf" srcId="{6B0CFF60-8174-4D57-8F04-5D0FF04DA9C6}" destId="{B9297928-84B6-3E4C-B0FF-31D3C9C7F478}" srcOrd="0" destOrd="0" presId="urn:microsoft.com/office/officeart/2005/8/layout/vList2"/>
    <dgm:cxn modelId="{3BBE69C4-9629-4D8B-A71B-E19C09298983}" srcId="{6B0CFF60-8174-4D57-8F04-5D0FF04DA9C6}" destId="{97E5A019-D009-45F3-B42B-E7DDBD2D740B}" srcOrd="3" destOrd="0" parTransId="{8C46006B-8635-4816-82A8-8D526AB7064C}" sibTransId="{511D8E82-C336-4AC8-AC4D-CA1F84C258F8}"/>
    <dgm:cxn modelId="{80B941C8-72DA-487F-B323-22DCF26E3954}" srcId="{6B0CFF60-8174-4D57-8F04-5D0FF04DA9C6}" destId="{7832A0FE-1986-437B-8F6D-D0895F6B42E6}" srcOrd="0" destOrd="0" parTransId="{84936F04-6F2E-4E8D-970F-0AF25D087809}" sibTransId="{4E098E69-1576-4087-91FC-29A554B9C881}"/>
    <dgm:cxn modelId="{CC9A8DEB-EE58-BB43-ADEE-F3C35E7A642F}" type="presOf" srcId="{0922DF8D-C36C-4AAF-BB84-FD42798140C1}" destId="{AAD5EA1C-8CA4-F946-9BDF-60E5EA79670E}" srcOrd="0" destOrd="0" presId="urn:microsoft.com/office/officeart/2005/8/layout/vList2"/>
    <dgm:cxn modelId="{D05948EE-01AD-4A47-A77A-922A64D8281F}" type="presOf" srcId="{7832A0FE-1986-437B-8F6D-D0895F6B42E6}" destId="{5440B28D-667E-A143-BFFC-807FF5B00E0E}" srcOrd="0" destOrd="0" presId="urn:microsoft.com/office/officeart/2005/8/layout/vList2"/>
    <dgm:cxn modelId="{F4D322FE-5DAA-4F6D-9B16-7C18FC537745}" srcId="{6B0CFF60-8174-4D57-8F04-5D0FF04DA9C6}" destId="{0922DF8D-C36C-4AAF-BB84-FD42798140C1}" srcOrd="4" destOrd="0" parTransId="{729FA58F-5C2C-4C99-BAEC-63E379CC3977}" sibTransId="{66931E0F-0FF0-4A12-B60F-3D308B5A9FF3}"/>
    <dgm:cxn modelId="{B23EA4A0-D912-844C-922B-35EC144F2D08}" type="presParOf" srcId="{B9297928-84B6-3E4C-B0FF-31D3C9C7F478}" destId="{5440B28D-667E-A143-BFFC-807FF5B00E0E}" srcOrd="0" destOrd="0" presId="urn:microsoft.com/office/officeart/2005/8/layout/vList2"/>
    <dgm:cxn modelId="{70F60488-DB45-724C-93DF-F1563FC4105F}" type="presParOf" srcId="{B9297928-84B6-3E4C-B0FF-31D3C9C7F478}" destId="{8C0390AB-ABBC-B94A-BCAE-FC6FABBC9547}" srcOrd="1" destOrd="0" presId="urn:microsoft.com/office/officeart/2005/8/layout/vList2"/>
    <dgm:cxn modelId="{0076CD5C-E492-E04B-97D5-B3C31FE16C10}" type="presParOf" srcId="{B9297928-84B6-3E4C-B0FF-31D3C9C7F478}" destId="{F45111CF-2435-FE40-8BF1-1A052A667856}" srcOrd="2" destOrd="0" presId="urn:microsoft.com/office/officeart/2005/8/layout/vList2"/>
    <dgm:cxn modelId="{A77B8BCF-10D9-A64F-81D8-7E56C8FFB0ED}" type="presParOf" srcId="{B9297928-84B6-3E4C-B0FF-31D3C9C7F478}" destId="{E01377B2-4A13-2F42-B9E6-89374B4D9E10}" srcOrd="3" destOrd="0" presId="urn:microsoft.com/office/officeart/2005/8/layout/vList2"/>
    <dgm:cxn modelId="{2C6FDB32-1CDA-DE4C-A869-6D00833C3A0A}" type="presParOf" srcId="{B9297928-84B6-3E4C-B0FF-31D3C9C7F478}" destId="{AAA63A65-8A92-D841-AD81-0460A002885F}" srcOrd="4" destOrd="0" presId="urn:microsoft.com/office/officeart/2005/8/layout/vList2"/>
    <dgm:cxn modelId="{ECE59E51-420C-EE49-96D7-CB7054B6E99C}" type="presParOf" srcId="{B9297928-84B6-3E4C-B0FF-31D3C9C7F478}" destId="{6ED1AE05-F33B-BA48-AC95-84D864694C6D}" srcOrd="5" destOrd="0" presId="urn:microsoft.com/office/officeart/2005/8/layout/vList2"/>
    <dgm:cxn modelId="{9EFA9F71-9332-254C-AB7D-C4CC5477A2C6}" type="presParOf" srcId="{B9297928-84B6-3E4C-B0FF-31D3C9C7F478}" destId="{5B274C70-236E-E149-B817-D0F3866CE6D1}" srcOrd="6" destOrd="0" presId="urn:microsoft.com/office/officeart/2005/8/layout/vList2"/>
    <dgm:cxn modelId="{474FD28B-DCA0-6E42-8A71-50C4E28481E4}" type="presParOf" srcId="{B9297928-84B6-3E4C-B0FF-31D3C9C7F478}" destId="{4AA2512C-C6DC-F245-85DE-0F344DD5F9CB}" srcOrd="7" destOrd="0" presId="urn:microsoft.com/office/officeart/2005/8/layout/vList2"/>
    <dgm:cxn modelId="{01C31824-BF4A-C848-8C54-4C4189533162}" type="presParOf" srcId="{B9297928-84B6-3E4C-B0FF-31D3C9C7F478}" destId="{AAD5EA1C-8CA4-F946-9BDF-60E5EA79670E}" srcOrd="8" destOrd="0" presId="urn:microsoft.com/office/officeart/2005/8/layout/vList2"/>
    <dgm:cxn modelId="{1A11F057-F057-9A42-B113-AE866378DEDC}" type="presParOf" srcId="{B9297928-84B6-3E4C-B0FF-31D3C9C7F478}" destId="{30F995AD-5FDE-2E4B-AE9F-070C982C83B0}" srcOrd="9" destOrd="0" presId="urn:microsoft.com/office/officeart/2005/8/layout/vList2"/>
    <dgm:cxn modelId="{00E4EA30-9932-6F4C-B22E-A860F393F0DD}" type="presParOf" srcId="{B9297928-84B6-3E4C-B0FF-31D3C9C7F478}" destId="{F9AA360A-93B0-0946-A3F7-8BF91D49FDE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F71F1F-5626-4003-8435-520AFC76595C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6C43374-EE8D-42DD-9D48-A32C82A5094F}">
      <dgm:prSet/>
      <dgm:spPr/>
      <dgm:t>
        <a:bodyPr/>
        <a:lstStyle/>
        <a:p>
          <a:r>
            <a:rPr lang="en-US"/>
            <a:t>An experimenter, risk-taker, trial and error</a:t>
          </a:r>
        </a:p>
      </dgm:t>
    </dgm:pt>
    <dgm:pt modelId="{D93DA7FB-A385-404A-9EDF-BDEC464589AB}" type="parTrans" cxnId="{91BD9983-1DB9-4891-AEF9-0386655C5543}">
      <dgm:prSet/>
      <dgm:spPr/>
      <dgm:t>
        <a:bodyPr/>
        <a:lstStyle/>
        <a:p>
          <a:endParaRPr lang="en-US"/>
        </a:p>
      </dgm:t>
    </dgm:pt>
    <dgm:pt modelId="{20BCE9A1-79FE-45AD-95E0-7D52933B7A7A}" type="sibTrans" cxnId="{91BD9983-1DB9-4891-AEF9-0386655C5543}">
      <dgm:prSet/>
      <dgm:spPr/>
      <dgm:t>
        <a:bodyPr/>
        <a:lstStyle/>
        <a:p>
          <a:endParaRPr lang="en-US"/>
        </a:p>
      </dgm:t>
    </dgm:pt>
    <dgm:pt modelId="{6862987B-B02F-47A7-B70D-2BD013520014}">
      <dgm:prSet/>
      <dgm:spPr/>
      <dgm:t>
        <a:bodyPr/>
        <a:lstStyle/>
        <a:p>
          <a:r>
            <a:rPr lang="en-US"/>
            <a:t>Inquisitive, independent</a:t>
          </a:r>
        </a:p>
      </dgm:t>
    </dgm:pt>
    <dgm:pt modelId="{393F1803-510E-4437-8671-B2AA46D1904B}" type="parTrans" cxnId="{56E08D10-6FF8-4638-BA8E-032540B1E677}">
      <dgm:prSet/>
      <dgm:spPr/>
      <dgm:t>
        <a:bodyPr/>
        <a:lstStyle/>
        <a:p>
          <a:endParaRPr lang="en-US"/>
        </a:p>
      </dgm:t>
    </dgm:pt>
    <dgm:pt modelId="{58648C46-CFF7-48AB-A096-65117737C310}" type="sibTrans" cxnId="{56E08D10-6FF8-4638-BA8E-032540B1E677}">
      <dgm:prSet/>
      <dgm:spPr/>
      <dgm:t>
        <a:bodyPr/>
        <a:lstStyle/>
        <a:p>
          <a:endParaRPr lang="en-US"/>
        </a:p>
      </dgm:t>
    </dgm:pt>
    <dgm:pt modelId="{C15BAD76-84CC-472B-9470-2091E27B0262}">
      <dgm:prSet/>
      <dgm:spPr/>
      <dgm:t>
        <a:bodyPr/>
        <a:lstStyle/>
        <a:p>
          <a:r>
            <a:rPr lang="en-US"/>
            <a:t>Likes to be self-directed			</a:t>
          </a:r>
        </a:p>
      </dgm:t>
    </dgm:pt>
    <dgm:pt modelId="{1D2D565B-AF4A-4A6A-8B90-4499E514DEBB}" type="parTrans" cxnId="{049BA472-B298-40A0-BCCD-6D078F7478DD}">
      <dgm:prSet/>
      <dgm:spPr/>
      <dgm:t>
        <a:bodyPr/>
        <a:lstStyle/>
        <a:p>
          <a:endParaRPr lang="en-US"/>
        </a:p>
      </dgm:t>
    </dgm:pt>
    <dgm:pt modelId="{A243FD0D-7561-44DE-8536-69A7D1811323}" type="sibTrans" cxnId="{049BA472-B298-40A0-BCCD-6D078F7478DD}">
      <dgm:prSet/>
      <dgm:spPr/>
      <dgm:t>
        <a:bodyPr/>
        <a:lstStyle/>
        <a:p>
          <a:endParaRPr lang="en-US"/>
        </a:p>
      </dgm:t>
    </dgm:pt>
    <dgm:pt modelId="{3BB00021-C65B-41D4-9EDB-EB795D83E1AC}">
      <dgm:prSet/>
      <dgm:spPr/>
      <dgm:t>
        <a:bodyPr/>
        <a:lstStyle/>
        <a:p>
          <a:r>
            <a:rPr lang="en-US"/>
            <a:t>Often reaches accurate conclusions in the  absence of logical justification </a:t>
          </a:r>
        </a:p>
      </dgm:t>
    </dgm:pt>
    <dgm:pt modelId="{3A5010EC-FBCA-4E32-AB51-8FD08E60CA1E}" type="parTrans" cxnId="{A3B80AF3-D7BC-4714-932F-16D7971DBE77}">
      <dgm:prSet/>
      <dgm:spPr/>
      <dgm:t>
        <a:bodyPr/>
        <a:lstStyle/>
        <a:p>
          <a:endParaRPr lang="en-US"/>
        </a:p>
      </dgm:t>
    </dgm:pt>
    <dgm:pt modelId="{90646505-7467-48FB-8355-983E4B5F35B6}" type="sibTrans" cxnId="{A3B80AF3-D7BC-4714-932F-16D7971DBE77}">
      <dgm:prSet/>
      <dgm:spPr/>
      <dgm:t>
        <a:bodyPr/>
        <a:lstStyle/>
        <a:p>
          <a:endParaRPr lang="en-US"/>
        </a:p>
      </dgm:t>
    </dgm:pt>
    <dgm:pt modelId="{396724BC-95A4-4C5C-8A27-C9F815734B48}">
      <dgm:prSet/>
      <dgm:spPr/>
      <dgm:t>
        <a:bodyPr/>
        <a:lstStyle/>
        <a:p>
          <a:r>
            <a:rPr lang="en-US"/>
            <a:t>Intuitive, instinctive, impulsive		</a:t>
          </a:r>
        </a:p>
      </dgm:t>
    </dgm:pt>
    <dgm:pt modelId="{4A9302DC-B9F5-4CB8-98C9-57D0EEDEE5B7}" type="parTrans" cxnId="{B025C1D6-6EDF-4020-A027-1229C6D9C083}">
      <dgm:prSet/>
      <dgm:spPr/>
      <dgm:t>
        <a:bodyPr/>
        <a:lstStyle/>
        <a:p>
          <a:endParaRPr lang="en-US"/>
        </a:p>
      </dgm:t>
    </dgm:pt>
    <dgm:pt modelId="{E8D57750-E7D6-4732-B415-5615E84E6699}" type="sibTrans" cxnId="{B025C1D6-6EDF-4020-A027-1229C6D9C083}">
      <dgm:prSet/>
      <dgm:spPr/>
      <dgm:t>
        <a:bodyPr/>
        <a:lstStyle/>
        <a:p>
          <a:endParaRPr lang="en-US"/>
        </a:p>
      </dgm:t>
    </dgm:pt>
    <dgm:pt modelId="{EF195050-8EF7-4B2C-8AC8-3F8BAC54BD25}">
      <dgm:prSet/>
      <dgm:spPr/>
      <dgm:t>
        <a:bodyPr/>
        <a:lstStyle/>
        <a:p>
          <a:r>
            <a:rPr lang="en-US"/>
            <a:t>Functions by acting and testing experience</a:t>
          </a:r>
        </a:p>
      </dgm:t>
    </dgm:pt>
    <dgm:pt modelId="{9C2650E5-19E2-4147-A1D1-27361FEBC532}" type="parTrans" cxnId="{F0423399-BF8B-48B1-B7C3-38A4DFE5B609}">
      <dgm:prSet/>
      <dgm:spPr/>
      <dgm:t>
        <a:bodyPr/>
        <a:lstStyle/>
        <a:p>
          <a:endParaRPr lang="en-US"/>
        </a:p>
      </dgm:t>
    </dgm:pt>
    <dgm:pt modelId="{360D0B68-2931-4840-87B7-DC8DE94AFAFA}" type="sibTrans" cxnId="{F0423399-BF8B-48B1-B7C3-38A4DFE5B609}">
      <dgm:prSet/>
      <dgm:spPr/>
      <dgm:t>
        <a:bodyPr/>
        <a:lstStyle/>
        <a:p>
          <a:endParaRPr lang="en-US"/>
        </a:p>
      </dgm:t>
    </dgm:pt>
    <dgm:pt modelId="{1F7806A2-DAA4-2541-AA49-15E863A9801B}" type="pres">
      <dgm:prSet presAssocID="{B3F71F1F-5626-4003-8435-520AFC76595C}" presName="vert0" presStyleCnt="0">
        <dgm:presLayoutVars>
          <dgm:dir/>
          <dgm:animOne val="branch"/>
          <dgm:animLvl val="lvl"/>
        </dgm:presLayoutVars>
      </dgm:prSet>
      <dgm:spPr/>
    </dgm:pt>
    <dgm:pt modelId="{9AB1142A-28A1-A946-91DE-1C3EFA28F630}" type="pres">
      <dgm:prSet presAssocID="{56C43374-EE8D-42DD-9D48-A32C82A5094F}" presName="thickLine" presStyleLbl="alignNode1" presStyleIdx="0" presStyleCnt="6"/>
      <dgm:spPr/>
    </dgm:pt>
    <dgm:pt modelId="{24E41188-55B2-6043-8B70-F416A8F0FD5C}" type="pres">
      <dgm:prSet presAssocID="{56C43374-EE8D-42DD-9D48-A32C82A5094F}" presName="horz1" presStyleCnt="0"/>
      <dgm:spPr/>
    </dgm:pt>
    <dgm:pt modelId="{33B1DB48-0D5C-FB41-9EFD-89B94949C298}" type="pres">
      <dgm:prSet presAssocID="{56C43374-EE8D-42DD-9D48-A32C82A5094F}" presName="tx1" presStyleLbl="revTx" presStyleIdx="0" presStyleCnt="6"/>
      <dgm:spPr/>
    </dgm:pt>
    <dgm:pt modelId="{B08662E4-8179-0E4C-A4EB-D1D495439176}" type="pres">
      <dgm:prSet presAssocID="{56C43374-EE8D-42DD-9D48-A32C82A5094F}" presName="vert1" presStyleCnt="0"/>
      <dgm:spPr/>
    </dgm:pt>
    <dgm:pt modelId="{AC48CCDE-4687-8A49-93D0-C48F4022C54F}" type="pres">
      <dgm:prSet presAssocID="{6862987B-B02F-47A7-B70D-2BD013520014}" presName="thickLine" presStyleLbl="alignNode1" presStyleIdx="1" presStyleCnt="6"/>
      <dgm:spPr/>
    </dgm:pt>
    <dgm:pt modelId="{FD401432-4874-304B-88A6-B260F1382A7B}" type="pres">
      <dgm:prSet presAssocID="{6862987B-B02F-47A7-B70D-2BD013520014}" presName="horz1" presStyleCnt="0"/>
      <dgm:spPr/>
    </dgm:pt>
    <dgm:pt modelId="{BBDB06C4-A5E8-434F-BB3D-6CDD428805F5}" type="pres">
      <dgm:prSet presAssocID="{6862987B-B02F-47A7-B70D-2BD013520014}" presName="tx1" presStyleLbl="revTx" presStyleIdx="1" presStyleCnt="6"/>
      <dgm:spPr/>
    </dgm:pt>
    <dgm:pt modelId="{E802B081-57AB-3C48-875F-38FEDA6DDA6D}" type="pres">
      <dgm:prSet presAssocID="{6862987B-B02F-47A7-B70D-2BD013520014}" presName="vert1" presStyleCnt="0"/>
      <dgm:spPr/>
    </dgm:pt>
    <dgm:pt modelId="{A9E05360-6007-5A44-9599-E674142D5A0E}" type="pres">
      <dgm:prSet presAssocID="{C15BAD76-84CC-472B-9470-2091E27B0262}" presName="thickLine" presStyleLbl="alignNode1" presStyleIdx="2" presStyleCnt="6"/>
      <dgm:spPr/>
    </dgm:pt>
    <dgm:pt modelId="{AC1652A3-66B5-214B-8AF1-85C1CF44F198}" type="pres">
      <dgm:prSet presAssocID="{C15BAD76-84CC-472B-9470-2091E27B0262}" presName="horz1" presStyleCnt="0"/>
      <dgm:spPr/>
    </dgm:pt>
    <dgm:pt modelId="{44A44A2E-F16E-464B-952D-9E7F8FB9FDD4}" type="pres">
      <dgm:prSet presAssocID="{C15BAD76-84CC-472B-9470-2091E27B0262}" presName="tx1" presStyleLbl="revTx" presStyleIdx="2" presStyleCnt="6"/>
      <dgm:spPr/>
    </dgm:pt>
    <dgm:pt modelId="{43B24195-68FB-4E41-A063-A7475877FEB6}" type="pres">
      <dgm:prSet presAssocID="{C15BAD76-84CC-472B-9470-2091E27B0262}" presName="vert1" presStyleCnt="0"/>
      <dgm:spPr/>
    </dgm:pt>
    <dgm:pt modelId="{40D45DFF-AE3B-E045-8722-B444084D0919}" type="pres">
      <dgm:prSet presAssocID="{3BB00021-C65B-41D4-9EDB-EB795D83E1AC}" presName="thickLine" presStyleLbl="alignNode1" presStyleIdx="3" presStyleCnt="6"/>
      <dgm:spPr/>
    </dgm:pt>
    <dgm:pt modelId="{0FA2F75D-8CC8-6043-9C7D-3C4516683093}" type="pres">
      <dgm:prSet presAssocID="{3BB00021-C65B-41D4-9EDB-EB795D83E1AC}" presName="horz1" presStyleCnt="0"/>
      <dgm:spPr/>
    </dgm:pt>
    <dgm:pt modelId="{A7152789-75AA-EB4D-89BD-33621075AD7D}" type="pres">
      <dgm:prSet presAssocID="{3BB00021-C65B-41D4-9EDB-EB795D83E1AC}" presName="tx1" presStyleLbl="revTx" presStyleIdx="3" presStyleCnt="6"/>
      <dgm:spPr/>
    </dgm:pt>
    <dgm:pt modelId="{45A9B0D1-EEF6-924E-A120-39D68B152D58}" type="pres">
      <dgm:prSet presAssocID="{3BB00021-C65B-41D4-9EDB-EB795D83E1AC}" presName="vert1" presStyleCnt="0"/>
      <dgm:spPr/>
    </dgm:pt>
    <dgm:pt modelId="{58303D0A-D5AC-7B48-8181-9C2CE7630D09}" type="pres">
      <dgm:prSet presAssocID="{396724BC-95A4-4C5C-8A27-C9F815734B48}" presName="thickLine" presStyleLbl="alignNode1" presStyleIdx="4" presStyleCnt="6"/>
      <dgm:spPr/>
    </dgm:pt>
    <dgm:pt modelId="{1FA23B2E-5F3A-C442-9FBA-E22CFD32BA16}" type="pres">
      <dgm:prSet presAssocID="{396724BC-95A4-4C5C-8A27-C9F815734B48}" presName="horz1" presStyleCnt="0"/>
      <dgm:spPr/>
    </dgm:pt>
    <dgm:pt modelId="{94F1F7FA-2966-5A4A-8A48-CA04DE41ED92}" type="pres">
      <dgm:prSet presAssocID="{396724BC-95A4-4C5C-8A27-C9F815734B48}" presName="tx1" presStyleLbl="revTx" presStyleIdx="4" presStyleCnt="6"/>
      <dgm:spPr/>
    </dgm:pt>
    <dgm:pt modelId="{563FBAC0-1129-AD40-AB31-F817622076D3}" type="pres">
      <dgm:prSet presAssocID="{396724BC-95A4-4C5C-8A27-C9F815734B48}" presName="vert1" presStyleCnt="0"/>
      <dgm:spPr/>
    </dgm:pt>
    <dgm:pt modelId="{BA071AC2-16FC-454C-A68A-AE54765F55F1}" type="pres">
      <dgm:prSet presAssocID="{EF195050-8EF7-4B2C-8AC8-3F8BAC54BD25}" presName="thickLine" presStyleLbl="alignNode1" presStyleIdx="5" presStyleCnt="6"/>
      <dgm:spPr/>
    </dgm:pt>
    <dgm:pt modelId="{0B6A5436-198C-E74F-B252-7BFF8A9A0AA7}" type="pres">
      <dgm:prSet presAssocID="{EF195050-8EF7-4B2C-8AC8-3F8BAC54BD25}" presName="horz1" presStyleCnt="0"/>
      <dgm:spPr/>
    </dgm:pt>
    <dgm:pt modelId="{0F2FB9A6-B12A-C844-A535-454459B2E1C1}" type="pres">
      <dgm:prSet presAssocID="{EF195050-8EF7-4B2C-8AC8-3F8BAC54BD25}" presName="tx1" presStyleLbl="revTx" presStyleIdx="5" presStyleCnt="6"/>
      <dgm:spPr/>
    </dgm:pt>
    <dgm:pt modelId="{BCBC6FD8-D577-C24A-AC54-41CC3487C9A8}" type="pres">
      <dgm:prSet presAssocID="{EF195050-8EF7-4B2C-8AC8-3F8BAC54BD25}" presName="vert1" presStyleCnt="0"/>
      <dgm:spPr/>
    </dgm:pt>
  </dgm:ptLst>
  <dgm:cxnLst>
    <dgm:cxn modelId="{B80CA303-4465-2645-BC1C-0DE6F8E91B87}" type="presOf" srcId="{3BB00021-C65B-41D4-9EDB-EB795D83E1AC}" destId="{A7152789-75AA-EB4D-89BD-33621075AD7D}" srcOrd="0" destOrd="0" presId="urn:microsoft.com/office/officeart/2008/layout/LinedList"/>
    <dgm:cxn modelId="{56E08D10-6FF8-4638-BA8E-032540B1E677}" srcId="{B3F71F1F-5626-4003-8435-520AFC76595C}" destId="{6862987B-B02F-47A7-B70D-2BD013520014}" srcOrd="1" destOrd="0" parTransId="{393F1803-510E-4437-8671-B2AA46D1904B}" sibTransId="{58648C46-CFF7-48AB-A096-65117737C310}"/>
    <dgm:cxn modelId="{4C6A8E41-56B4-5442-8D89-DFC7E73BAE21}" type="presOf" srcId="{6862987B-B02F-47A7-B70D-2BD013520014}" destId="{BBDB06C4-A5E8-434F-BB3D-6CDD428805F5}" srcOrd="0" destOrd="0" presId="urn:microsoft.com/office/officeart/2008/layout/LinedList"/>
    <dgm:cxn modelId="{15B53066-1D20-1C4B-A18D-FCBF8A073C8D}" type="presOf" srcId="{56C43374-EE8D-42DD-9D48-A32C82A5094F}" destId="{33B1DB48-0D5C-FB41-9EFD-89B94949C298}" srcOrd="0" destOrd="0" presId="urn:microsoft.com/office/officeart/2008/layout/LinedList"/>
    <dgm:cxn modelId="{049BA472-B298-40A0-BCCD-6D078F7478DD}" srcId="{B3F71F1F-5626-4003-8435-520AFC76595C}" destId="{C15BAD76-84CC-472B-9470-2091E27B0262}" srcOrd="2" destOrd="0" parTransId="{1D2D565B-AF4A-4A6A-8B90-4499E514DEBB}" sibTransId="{A243FD0D-7561-44DE-8536-69A7D1811323}"/>
    <dgm:cxn modelId="{91BD9983-1DB9-4891-AEF9-0386655C5543}" srcId="{B3F71F1F-5626-4003-8435-520AFC76595C}" destId="{56C43374-EE8D-42DD-9D48-A32C82A5094F}" srcOrd="0" destOrd="0" parTransId="{D93DA7FB-A385-404A-9EDF-BDEC464589AB}" sibTransId="{20BCE9A1-79FE-45AD-95E0-7D52933B7A7A}"/>
    <dgm:cxn modelId="{F0423399-BF8B-48B1-B7C3-38A4DFE5B609}" srcId="{B3F71F1F-5626-4003-8435-520AFC76595C}" destId="{EF195050-8EF7-4B2C-8AC8-3F8BAC54BD25}" srcOrd="5" destOrd="0" parTransId="{9C2650E5-19E2-4147-A1D1-27361FEBC532}" sibTransId="{360D0B68-2931-4840-87B7-DC8DE94AFAFA}"/>
    <dgm:cxn modelId="{30865A9B-661C-4D41-A34B-354607BCBAE5}" type="presOf" srcId="{B3F71F1F-5626-4003-8435-520AFC76595C}" destId="{1F7806A2-DAA4-2541-AA49-15E863A9801B}" srcOrd="0" destOrd="0" presId="urn:microsoft.com/office/officeart/2008/layout/LinedList"/>
    <dgm:cxn modelId="{955C1AAC-D250-5B47-A9DC-DDAD3C97AA7E}" type="presOf" srcId="{EF195050-8EF7-4B2C-8AC8-3F8BAC54BD25}" destId="{0F2FB9A6-B12A-C844-A535-454459B2E1C1}" srcOrd="0" destOrd="0" presId="urn:microsoft.com/office/officeart/2008/layout/LinedList"/>
    <dgm:cxn modelId="{D0E8A3CB-C7E0-0342-A938-DBADC10A6C20}" type="presOf" srcId="{C15BAD76-84CC-472B-9470-2091E27B0262}" destId="{44A44A2E-F16E-464B-952D-9E7F8FB9FDD4}" srcOrd="0" destOrd="0" presId="urn:microsoft.com/office/officeart/2008/layout/LinedList"/>
    <dgm:cxn modelId="{B025C1D6-6EDF-4020-A027-1229C6D9C083}" srcId="{B3F71F1F-5626-4003-8435-520AFC76595C}" destId="{396724BC-95A4-4C5C-8A27-C9F815734B48}" srcOrd="4" destOrd="0" parTransId="{4A9302DC-B9F5-4CB8-98C9-57D0EEDEE5B7}" sibTransId="{E8D57750-E7D6-4732-B415-5615E84E6699}"/>
    <dgm:cxn modelId="{37DF1CE5-65C2-3147-9B9A-2A7A64B6B388}" type="presOf" srcId="{396724BC-95A4-4C5C-8A27-C9F815734B48}" destId="{94F1F7FA-2966-5A4A-8A48-CA04DE41ED92}" srcOrd="0" destOrd="0" presId="urn:microsoft.com/office/officeart/2008/layout/LinedList"/>
    <dgm:cxn modelId="{A3B80AF3-D7BC-4714-932F-16D7971DBE77}" srcId="{B3F71F1F-5626-4003-8435-520AFC76595C}" destId="{3BB00021-C65B-41D4-9EDB-EB795D83E1AC}" srcOrd="3" destOrd="0" parTransId="{3A5010EC-FBCA-4E32-AB51-8FD08E60CA1E}" sibTransId="{90646505-7467-48FB-8355-983E4B5F35B6}"/>
    <dgm:cxn modelId="{51E58191-6048-DF43-AA30-C665AE842201}" type="presParOf" srcId="{1F7806A2-DAA4-2541-AA49-15E863A9801B}" destId="{9AB1142A-28A1-A946-91DE-1C3EFA28F630}" srcOrd="0" destOrd="0" presId="urn:microsoft.com/office/officeart/2008/layout/LinedList"/>
    <dgm:cxn modelId="{90FFE08E-7963-B347-8174-360B9EE239C0}" type="presParOf" srcId="{1F7806A2-DAA4-2541-AA49-15E863A9801B}" destId="{24E41188-55B2-6043-8B70-F416A8F0FD5C}" srcOrd="1" destOrd="0" presId="urn:microsoft.com/office/officeart/2008/layout/LinedList"/>
    <dgm:cxn modelId="{BCAD37A5-0B03-6143-8786-E3E17CF38DED}" type="presParOf" srcId="{24E41188-55B2-6043-8B70-F416A8F0FD5C}" destId="{33B1DB48-0D5C-FB41-9EFD-89B94949C298}" srcOrd="0" destOrd="0" presId="urn:microsoft.com/office/officeart/2008/layout/LinedList"/>
    <dgm:cxn modelId="{2E6EE586-7857-F441-A4D3-3836AB243350}" type="presParOf" srcId="{24E41188-55B2-6043-8B70-F416A8F0FD5C}" destId="{B08662E4-8179-0E4C-A4EB-D1D495439176}" srcOrd="1" destOrd="0" presId="urn:microsoft.com/office/officeart/2008/layout/LinedList"/>
    <dgm:cxn modelId="{8C3D08F1-3FB0-DA4F-8741-C24C6A3132A8}" type="presParOf" srcId="{1F7806A2-DAA4-2541-AA49-15E863A9801B}" destId="{AC48CCDE-4687-8A49-93D0-C48F4022C54F}" srcOrd="2" destOrd="0" presId="urn:microsoft.com/office/officeart/2008/layout/LinedList"/>
    <dgm:cxn modelId="{F1CCB0A6-3C2F-5B4A-883E-BFDCF4095DD6}" type="presParOf" srcId="{1F7806A2-DAA4-2541-AA49-15E863A9801B}" destId="{FD401432-4874-304B-88A6-B260F1382A7B}" srcOrd="3" destOrd="0" presId="urn:microsoft.com/office/officeart/2008/layout/LinedList"/>
    <dgm:cxn modelId="{A7E1217D-65A7-C24A-83E4-7D7BAF204F46}" type="presParOf" srcId="{FD401432-4874-304B-88A6-B260F1382A7B}" destId="{BBDB06C4-A5E8-434F-BB3D-6CDD428805F5}" srcOrd="0" destOrd="0" presId="urn:microsoft.com/office/officeart/2008/layout/LinedList"/>
    <dgm:cxn modelId="{6B510CF6-39C0-7C4C-AD1F-EFE29CFAC16F}" type="presParOf" srcId="{FD401432-4874-304B-88A6-B260F1382A7B}" destId="{E802B081-57AB-3C48-875F-38FEDA6DDA6D}" srcOrd="1" destOrd="0" presId="urn:microsoft.com/office/officeart/2008/layout/LinedList"/>
    <dgm:cxn modelId="{682BF012-CDA4-184E-9047-3881A3D9F994}" type="presParOf" srcId="{1F7806A2-DAA4-2541-AA49-15E863A9801B}" destId="{A9E05360-6007-5A44-9599-E674142D5A0E}" srcOrd="4" destOrd="0" presId="urn:microsoft.com/office/officeart/2008/layout/LinedList"/>
    <dgm:cxn modelId="{3AC8EBB4-B811-2E41-97AA-1D0DE1DC24F7}" type="presParOf" srcId="{1F7806A2-DAA4-2541-AA49-15E863A9801B}" destId="{AC1652A3-66B5-214B-8AF1-85C1CF44F198}" srcOrd="5" destOrd="0" presId="urn:microsoft.com/office/officeart/2008/layout/LinedList"/>
    <dgm:cxn modelId="{BD9940C7-772D-E540-8F40-EBA23766B78E}" type="presParOf" srcId="{AC1652A3-66B5-214B-8AF1-85C1CF44F198}" destId="{44A44A2E-F16E-464B-952D-9E7F8FB9FDD4}" srcOrd="0" destOrd="0" presId="urn:microsoft.com/office/officeart/2008/layout/LinedList"/>
    <dgm:cxn modelId="{40579823-5508-8B47-B41A-FB183E3E7686}" type="presParOf" srcId="{AC1652A3-66B5-214B-8AF1-85C1CF44F198}" destId="{43B24195-68FB-4E41-A063-A7475877FEB6}" srcOrd="1" destOrd="0" presId="urn:microsoft.com/office/officeart/2008/layout/LinedList"/>
    <dgm:cxn modelId="{EC492F88-D112-BE45-9675-E2F12D3C90EF}" type="presParOf" srcId="{1F7806A2-DAA4-2541-AA49-15E863A9801B}" destId="{40D45DFF-AE3B-E045-8722-B444084D0919}" srcOrd="6" destOrd="0" presId="urn:microsoft.com/office/officeart/2008/layout/LinedList"/>
    <dgm:cxn modelId="{57A69E44-51B8-F846-B7E0-88E5827339C0}" type="presParOf" srcId="{1F7806A2-DAA4-2541-AA49-15E863A9801B}" destId="{0FA2F75D-8CC8-6043-9C7D-3C4516683093}" srcOrd="7" destOrd="0" presId="urn:microsoft.com/office/officeart/2008/layout/LinedList"/>
    <dgm:cxn modelId="{8B40B3B5-5937-1643-9F84-60D6F48487D9}" type="presParOf" srcId="{0FA2F75D-8CC8-6043-9C7D-3C4516683093}" destId="{A7152789-75AA-EB4D-89BD-33621075AD7D}" srcOrd="0" destOrd="0" presId="urn:microsoft.com/office/officeart/2008/layout/LinedList"/>
    <dgm:cxn modelId="{ED13284D-0DC1-1A4A-951C-5EC5FC4049A8}" type="presParOf" srcId="{0FA2F75D-8CC8-6043-9C7D-3C4516683093}" destId="{45A9B0D1-EEF6-924E-A120-39D68B152D58}" srcOrd="1" destOrd="0" presId="urn:microsoft.com/office/officeart/2008/layout/LinedList"/>
    <dgm:cxn modelId="{C982C89A-1E89-6E48-89D4-3780A0150BB2}" type="presParOf" srcId="{1F7806A2-DAA4-2541-AA49-15E863A9801B}" destId="{58303D0A-D5AC-7B48-8181-9C2CE7630D09}" srcOrd="8" destOrd="0" presId="urn:microsoft.com/office/officeart/2008/layout/LinedList"/>
    <dgm:cxn modelId="{A51F2EB3-A20D-E94F-AAB4-7F6BAC660798}" type="presParOf" srcId="{1F7806A2-DAA4-2541-AA49-15E863A9801B}" destId="{1FA23B2E-5F3A-C442-9FBA-E22CFD32BA16}" srcOrd="9" destOrd="0" presId="urn:microsoft.com/office/officeart/2008/layout/LinedList"/>
    <dgm:cxn modelId="{49E723E8-36D5-524B-912E-BF3267363D48}" type="presParOf" srcId="{1FA23B2E-5F3A-C442-9FBA-E22CFD32BA16}" destId="{94F1F7FA-2966-5A4A-8A48-CA04DE41ED92}" srcOrd="0" destOrd="0" presId="urn:microsoft.com/office/officeart/2008/layout/LinedList"/>
    <dgm:cxn modelId="{755257D9-6332-5A46-9D85-522C5C2F36DA}" type="presParOf" srcId="{1FA23B2E-5F3A-C442-9FBA-E22CFD32BA16}" destId="{563FBAC0-1129-AD40-AB31-F817622076D3}" srcOrd="1" destOrd="0" presId="urn:microsoft.com/office/officeart/2008/layout/LinedList"/>
    <dgm:cxn modelId="{DF55594E-1B22-5541-BCEE-91AE44F85C40}" type="presParOf" srcId="{1F7806A2-DAA4-2541-AA49-15E863A9801B}" destId="{BA071AC2-16FC-454C-A68A-AE54765F55F1}" srcOrd="10" destOrd="0" presId="urn:microsoft.com/office/officeart/2008/layout/LinedList"/>
    <dgm:cxn modelId="{F0B848F9-DCFC-6544-BE3F-9F5EFE9D09EA}" type="presParOf" srcId="{1F7806A2-DAA4-2541-AA49-15E863A9801B}" destId="{0B6A5436-198C-E74F-B252-7BFF8A9A0AA7}" srcOrd="11" destOrd="0" presId="urn:microsoft.com/office/officeart/2008/layout/LinedList"/>
    <dgm:cxn modelId="{6AADD68A-4BB8-8F4B-AFD8-8141ABC178D9}" type="presParOf" srcId="{0B6A5436-198C-E74F-B252-7BFF8A9A0AA7}" destId="{0F2FB9A6-B12A-C844-A535-454459B2E1C1}" srcOrd="0" destOrd="0" presId="urn:microsoft.com/office/officeart/2008/layout/LinedList"/>
    <dgm:cxn modelId="{FBDB069E-AAF5-824D-944A-16EC8D45CCA1}" type="presParOf" srcId="{0B6A5436-198C-E74F-B252-7BFF8A9A0AA7}" destId="{BCBC6FD8-D577-C24A-AC54-41CC3487C9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3617A3-41C9-417F-960B-EE9C4835394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45531C-CEA6-48AE-B387-3D39064C0605}">
      <dgm:prSet/>
      <dgm:spPr/>
      <dgm:t>
        <a:bodyPr/>
        <a:lstStyle/>
        <a:p>
          <a:r>
            <a:rPr lang="en-US"/>
            <a:t>Experiments</a:t>
          </a:r>
        </a:p>
      </dgm:t>
    </dgm:pt>
    <dgm:pt modelId="{8C04D716-F4AD-477A-B071-65110DAD60CC}" type="parTrans" cxnId="{C5F76F10-1593-4175-9B98-651AFD7273CD}">
      <dgm:prSet/>
      <dgm:spPr/>
      <dgm:t>
        <a:bodyPr/>
        <a:lstStyle/>
        <a:p>
          <a:endParaRPr lang="en-US"/>
        </a:p>
      </dgm:t>
    </dgm:pt>
    <dgm:pt modelId="{33A5912F-D87B-491B-A42F-F67E2B632A4C}" type="sibTrans" cxnId="{C5F76F10-1593-4175-9B98-651AFD7273CD}">
      <dgm:prSet/>
      <dgm:spPr/>
      <dgm:t>
        <a:bodyPr/>
        <a:lstStyle/>
        <a:p>
          <a:endParaRPr lang="en-US"/>
        </a:p>
      </dgm:t>
    </dgm:pt>
    <dgm:pt modelId="{31BA4163-4310-4125-BC33-C05F763146DB}">
      <dgm:prSet/>
      <dgm:spPr/>
      <dgm:t>
        <a:bodyPr/>
        <a:lstStyle/>
        <a:p>
          <a:r>
            <a:rPr lang="en-US"/>
            <a:t>Games/simulations</a:t>
          </a:r>
        </a:p>
      </dgm:t>
    </dgm:pt>
    <dgm:pt modelId="{F3D4CD78-26A3-4515-AE15-FDE988A14EB5}" type="parTrans" cxnId="{C00971B6-F694-4A39-BA1C-1DB270C2E586}">
      <dgm:prSet/>
      <dgm:spPr/>
      <dgm:t>
        <a:bodyPr/>
        <a:lstStyle/>
        <a:p>
          <a:endParaRPr lang="en-US"/>
        </a:p>
      </dgm:t>
    </dgm:pt>
    <dgm:pt modelId="{A1A51052-2518-445B-B1FE-045A2DBB1C88}" type="sibTrans" cxnId="{C00971B6-F694-4A39-BA1C-1DB270C2E586}">
      <dgm:prSet/>
      <dgm:spPr/>
      <dgm:t>
        <a:bodyPr/>
        <a:lstStyle/>
        <a:p>
          <a:endParaRPr lang="en-US"/>
        </a:p>
      </dgm:t>
    </dgm:pt>
    <dgm:pt modelId="{07CB15E2-D210-4CBA-BAED-4BA6F04BCC52}">
      <dgm:prSet/>
      <dgm:spPr/>
      <dgm:t>
        <a:bodyPr/>
        <a:lstStyle/>
        <a:p>
          <a:r>
            <a:rPr lang="en-US"/>
            <a:t>Likes a busy environment</a:t>
          </a:r>
        </a:p>
      </dgm:t>
    </dgm:pt>
    <dgm:pt modelId="{392B43DA-29E3-4B71-9BA9-8B1FCFEF2A34}" type="parTrans" cxnId="{E8685766-30F8-4F21-87DE-BD6594A85918}">
      <dgm:prSet/>
      <dgm:spPr/>
      <dgm:t>
        <a:bodyPr/>
        <a:lstStyle/>
        <a:p>
          <a:endParaRPr lang="en-US"/>
        </a:p>
      </dgm:t>
    </dgm:pt>
    <dgm:pt modelId="{35D7D683-EE45-4725-8911-B95DE183EEE9}" type="sibTrans" cxnId="{E8685766-30F8-4F21-87DE-BD6594A85918}">
      <dgm:prSet/>
      <dgm:spPr/>
      <dgm:t>
        <a:bodyPr/>
        <a:lstStyle/>
        <a:p>
          <a:endParaRPr lang="en-US"/>
        </a:p>
      </dgm:t>
    </dgm:pt>
    <dgm:pt modelId="{B0B8F0F0-AABF-462E-BA4F-40E1D9C18648}">
      <dgm:prSet/>
      <dgm:spPr/>
      <dgm:t>
        <a:bodyPr/>
        <a:lstStyle/>
        <a:p>
          <a:r>
            <a:rPr lang="en-US"/>
            <a:t>Group tasks</a:t>
          </a:r>
        </a:p>
      </dgm:t>
    </dgm:pt>
    <dgm:pt modelId="{BDF2D05C-580C-4454-8800-FD1B718C075C}" type="parTrans" cxnId="{691EFA06-1476-4B6A-905E-7DC9A2AE1AF2}">
      <dgm:prSet/>
      <dgm:spPr/>
      <dgm:t>
        <a:bodyPr/>
        <a:lstStyle/>
        <a:p>
          <a:endParaRPr lang="en-US"/>
        </a:p>
      </dgm:t>
    </dgm:pt>
    <dgm:pt modelId="{E22460F6-F8E8-4A26-8B2F-4774F0ECE266}" type="sibTrans" cxnId="{691EFA06-1476-4B6A-905E-7DC9A2AE1AF2}">
      <dgm:prSet/>
      <dgm:spPr/>
      <dgm:t>
        <a:bodyPr/>
        <a:lstStyle/>
        <a:p>
          <a:endParaRPr lang="en-US"/>
        </a:p>
      </dgm:t>
    </dgm:pt>
    <dgm:pt modelId="{AE271C0E-20C4-473C-828D-AB0633D6007C}">
      <dgm:prSet/>
      <dgm:spPr/>
      <dgm:t>
        <a:bodyPr/>
        <a:lstStyle/>
        <a:p>
          <a:r>
            <a:rPr lang="en-US"/>
            <a:t>Open-ended activities</a:t>
          </a:r>
        </a:p>
      </dgm:t>
    </dgm:pt>
    <dgm:pt modelId="{21AC6678-8BEA-422D-A738-00AB333568FD}" type="parTrans" cxnId="{F81498E2-8D8C-4FCC-9B3B-D77F998BA792}">
      <dgm:prSet/>
      <dgm:spPr/>
      <dgm:t>
        <a:bodyPr/>
        <a:lstStyle/>
        <a:p>
          <a:endParaRPr lang="en-US"/>
        </a:p>
      </dgm:t>
    </dgm:pt>
    <dgm:pt modelId="{BFB6154C-D4DC-49DF-9916-0C89A1E35FEF}" type="sibTrans" cxnId="{F81498E2-8D8C-4FCC-9B3B-D77F998BA792}">
      <dgm:prSet/>
      <dgm:spPr/>
      <dgm:t>
        <a:bodyPr/>
        <a:lstStyle/>
        <a:p>
          <a:endParaRPr lang="en-US"/>
        </a:p>
      </dgm:t>
    </dgm:pt>
    <dgm:pt modelId="{20DE0327-3CCB-AB41-97ED-8B40A7E234E3}" type="pres">
      <dgm:prSet presAssocID="{B63617A3-41C9-417F-960B-EE9C48353948}" presName="linear" presStyleCnt="0">
        <dgm:presLayoutVars>
          <dgm:animLvl val="lvl"/>
          <dgm:resizeHandles val="exact"/>
        </dgm:presLayoutVars>
      </dgm:prSet>
      <dgm:spPr/>
    </dgm:pt>
    <dgm:pt modelId="{1F84983B-481E-1541-A0C4-AE004925A312}" type="pres">
      <dgm:prSet presAssocID="{9845531C-CEA6-48AE-B387-3D39064C060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76E5AB-D038-6B4A-AF4F-7927ADE8D167}" type="pres">
      <dgm:prSet presAssocID="{33A5912F-D87B-491B-A42F-F67E2B632A4C}" presName="spacer" presStyleCnt="0"/>
      <dgm:spPr/>
    </dgm:pt>
    <dgm:pt modelId="{C759CDE0-248B-E948-BA3A-94505D0E76AD}" type="pres">
      <dgm:prSet presAssocID="{31BA4163-4310-4125-BC33-C05F763146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F5F0D1-8DB5-9243-8DF8-12DEB394D698}" type="pres">
      <dgm:prSet presAssocID="{A1A51052-2518-445B-B1FE-045A2DBB1C88}" presName="spacer" presStyleCnt="0"/>
      <dgm:spPr/>
    </dgm:pt>
    <dgm:pt modelId="{DB1D0CA4-096A-3D44-9B53-8D79DFB143DB}" type="pres">
      <dgm:prSet presAssocID="{07CB15E2-D210-4CBA-BAED-4BA6F04BCC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DD14E75-78E3-754F-98D8-49FDF1726C03}" type="pres">
      <dgm:prSet presAssocID="{35D7D683-EE45-4725-8911-B95DE183EEE9}" presName="spacer" presStyleCnt="0"/>
      <dgm:spPr/>
    </dgm:pt>
    <dgm:pt modelId="{05A9AF29-C4C7-D646-983D-789CB954BE43}" type="pres">
      <dgm:prSet presAssocID="{B0B8F0F0-AABF-462E-BA4F-40E1D9C1864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E76A60-1256-1441-ACD5-011BF8527127}" type="pres">
      <dgm:prSet presAssocID="{E22460F6-F8E8-4A26-8B2F-4774F0ECE266}" presName="spacer" presStyleCnt="0"/>
      <dgm:spPr/>
    </dgm:pt>
    <dgm:pt modelId="{B9BA3D37-E438-834A-8DB9-68826FBA908B}" type="pres">
      <dgm:prSet presAssocID="{AE271C0E-20C4-473C-828D-AB0633D600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1EFA06-1476-4B6A-905E-7DC9A2AE1AF2}" srcId="{B63617A3-41C9-417F-960B-EE9C48353948}" destId="{B0B8F0F0-AABF-462E-BA4F-40E1D9C18648}" srcOrd="3" destOrd="0" parTransId="{BDF2D05C-580C-4454-8800-FD1B718C075C}" sibTransId="{E22460F6-F8E8-4A26-8B2F-4774F0ECE266}"/>
    <dgm:cxn modelId="{C5F76F10-1593-4175-9B98-651AFD7273CD}" srcId="{B63617A3-41C9-417F-960B-EE9C48353948}" destId="{9845531C-CEA6-48AE-B387-3D39064C0605}" srcOrd="0" destOrd="0" parTransId="{8C04D716-F4AD-477A-B071-65110DAD60CC}" sibTransId="{33A5912F-D87B-491B-A42F-F67E2B632A4C}"/>
    <dgm:cxn modelId="{5C9A653A-5B71-7D4E-89F0-A2CDCDB91C25}" type="presOf" srcId="{07CB15E2-D210-4CBA-BAED-4BA6F04BCC52}" destId="{DB1D0CA4-096A-3D44-9B53-8D79DFB143DB}" srcOrd="0" destOrd="0" presId="urn:microsoft.com/office/officeart/2005/8/layout/vList2"/>
    <dgm:cxn modelId="{E8685766-30F8-4F21-87DE-BD6594A85918}" srcId="{B63617A3-41C9-417F-960B-EE9C48353948}" destId="{07CB15E2-D210-4CBA-BAED-4BA6F04BCC52}" srcOrd="2" destOrd="0" parTransId="{392B43DA-29E3-4B71-9BA9-8B1FCFEF2A34}" sibTransId="{35D7D683-EE45-4725-8911-B95DE183EEE9}"/>
    <dgm:cxn modelId="{0CA6326E-F524-AA49-A279-9681B8693C29}" type="presOf" srcId="{AE271C0E-20C4-473C-828D-AB0633D6007C}" destId="{B9BA3D37-E438-834A-8DB9-68826FBA908B}" srcOrd="0" destOrd="0" presId="urn:microsoft.com/office/officeart/2005/8/layout/vList2"/>
    <dgm:cxn modelId="{CABA7683-7F11-6542-A41F-CC4FD54CE8BF}" type="presOf" srcId="{31BA4163-4310-4125-BC33-C05F763146DB}" destId="{C759CDE0-248B-E948-BA3A-94505D0E76AD}" srcOrd="0" destOrd="0" presId="urn:microsoft.com/office/officeart/2005/8/layout/vList2"/>
    <dgm:cxn modelId="{C00971B6-F694-4A39-BA1C-1DB270C2E586}" srcId="{B63617A3-41C9-417F-960B-EE9C48353948}" destId="{31BA4163-4310-4125-BC33-C05F763146DB}" srcOrd="1" destOrd="0" parTransId="{F3D4CD78-26A3-4515-AE15-FDE988A14EB5}" sibTransId="{A1A51052-2518-445B-B1FE-045A2DBB1C88}"/>
    <dgm:cxn modelId="{1D9A23BF-BA31-BE40-808A-7F9FF9BB596D}" type="presOf" srcId="{B63617A3-41C9-417F-960B-EE9C48353948}" destId="{20DE0327-3CCB-AB41-97ED-8B40A7E234E3}" srcOrd="0" destOrd="0" presId="urn:microsoft.com/office/officeart/2005/8/layout/vList2"/>
    <dgm:cxn modelId="{5ECA14C7-D502-084D-AACF-28EBC37EC4FD}" type="presOf" srcId="{B0B8F0F0-AABF-462E-BA4F-40E1D9C18648}" destId="{05A9AF29-C4C7-D646-983D-789CB954BE43}" srcOrd="0" destOrd="0" presId="urn:microsoft.com/office/officeart/2005/8/layout/vList2"/>
    <dgm:cxn modelId="{1912F6D4-C8BA-4A46-BD57-4B7AD8138162}" type="presOf" srcId="{9845531C-CEA6-48AE-B387-3D39064C0605}" destId="{1F84983B-481E-1541-A0C4-AE004925A312}" srcOrd="0" destOrd="0" presId="urn:microsoft.com/office/officeart/2005/8/layout/vList2"/>
    <dgm:cxn modelId="{F81498E2-8D8C-4FCC-9B3B-D77F998BA792}" srcId="{B63617A3-41C9-417F-960B-EE9C48353948}" destId="{AE271C0E-20C4-473C-828D-AB0633D6007C}" srcOrd="4" destOrd="0" parTransId="{21AC6678-8BEA-422D-A738-00AB333568FD}" sibTransId="{BFB6154C-D4DC-49DF-9916-0C89A1E35FEF}"/>
    <dgm:cxn modelId="{21D20448-C1A1-5345-8A55-CD76A132056C}" type="presParOf" srcId="{20DE0327-3CCB-AB41-97ED-8B40A7E234E3}" destId="{1F84983B-481E-1541-A0C4-AE004925A312}" srcOrd="0" destOrd="0" presId="urn:microsoft.com/office/officeart/2005/8/layout/vList2"/>
    <dgm:cxn modelId="{E01FF006-1DB5-A448-A306-69BAB8C0F664}" type="presParOf" srcId="{20DE0327-3CCB-AB41-97ED-8B40A7E234E3}" destId="{E676E5AB-D038-6B4A-AF4F-7927ADE8D167}" srcOrd="1" destOrd="0" presId="urn:microsoft.com/office/officeart/2005/8/layout/vList2"/>
    <dgm:cxn modelId="{65D96BA2-15AD-6D45-8658-2E7B13FA60B4}" type="presParOf" srcId="{20DE0327-3CCB-AB41-97ED-8B40A7E234E3}" destId="{C759CDE0-248B-E948-BA3A-94505D0E76AD}" srcOrd="2" destOrd="0" presId="urn:microsoft.com/office/officeart/2005/8/layout/vList2"/>
    <dgm:cxn modelId="{0B2CDC7F-19FB-CD4E-A69F-0B324E9AF098}" type="presParOf" srcId="{20DE0327-3CCB-AB41-97ED-8B40A7E234E3}" destId="{82F5F0D1-8DB5-9243-8DF8-12DEB394D698}" srcOrd="3" destOrd="0" presId="urn:microsoft.com/office/officeart/2005/8/layout/vList2"/>
    <dgm:cxn modelId="{254E53B9-54D8-9A4C-9AF1-60B1E022529B}" type="presParOf" srcId="{20DE0327-3CCB-AB41-97ED-8B40A7E234E3}" destId="{DB1D0CA4-096A-3D44-9B53-8D79DFB143DB}" srcOrd="4" destOrd="0" presId="urn:microsoft.com/office/officeart/2005/8/layout/vList2"/>
    <dgm:cxn modelId="{2B2B055E-18AC-1949-A8F7-599DE990A65D}" type="presParOf" srcId="{20DE0327-3CCB-AB41-97ED-8B40A7E234E3}" destId="{ADD14E75-78E3-754F-98D8-49FDF1726C03}" srcOrd="5" destOrd="0" presId="urn:microsoft.com/office/officeart/2005/8/layout/vList2"/>
    <dgm:cxn modelId="{CEAF5B03-DDF5-2049-9141-894C65C6B445}" type="presParOf" srcId="{20DE0327-3CCB-AB41-97ED-8B40A7E234E3}" destId="{05A9AF29-C4C7-D646-983D-789CB954BE43}" srcOrd="6" destOrd="0" presId="urn:microsoft.com/office/officeart/2005/8/layout/vList2"/>
    <dgm:cxn modelId="{67501C9C-F6D5-394F-B387-98F5DE83857A}" type="presParOf" srcId="{20DE0327-3CCB-AB41-97ED-8B40A7E234E3}" destId="{F6E76A60-1256-1441-ACD5-011BF8527127}" srcOrd="7" destOrd="0" presId="urn:microsoft.com/office/officeart/2005/8/layout/vList2"/>
    <dgm:cxn modelId="{82F5BFEE-5A6D-BD45-A4D8-BF21AE85CEC1}" type="presParOf" srcId="{20DE0327-3CCB-AB41-97ED-8B40A7E234E3}" destId="{B9BA3D37-E438-834A-8DB9-68826FBA908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6EBF91-8C5E-44B9-BA7C-6F48C771AA5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C0AA76-B4E0-492C-86D1-DF7FF6897E7F}">
      <dgm:prSet/>
      <dgm:spPr/>
      <dgm:t>
        <a:bodyPr/>
        <a:lstStyle/>
        <a:p>
          <a:r>
            <a:rPr lang="en-US"/>
            <a:t>Read and present a summary</a:t>
          </a:r>
        </a:p>
      </dgm:t>
    </dgm:pt>
    <dgm:pt modelId="{9437461D-1074-4CE6-A202-F908224DE0E1}" type="parTrans" cxnId="{7B201B5F-5E75-450F-8175-A34D5F205BD3}">
      <dgm:prSet/>
      <dgm:spPr/>
      <dgm:t>
        <a:bodyPr/>
        <a:lstStyle/>
        <a:p>
          <a:endParaRPr lang="en-US"/>
        </a:p>
      </dgm:t>
    </dgm:pt>
    <dgm:pt modelId="{CDBD2EA8-0A1A-4DBF-AD11-7B259A184C17}" type="sibTrans" cxnId="{7B201B5F-5E75-450F-8175-A34D5F205BD3}">
      <dgm:prSet/>
      <dgm:spPr/>
      <dgm:t>
        <a:bodyPr/>
        <a:lstStyle/>
        <a:p>
          <a:endParaRPr lang="en-US"/>
        </a:p>
      </dgm:t>
    </dgm:pt>
    <dgm:pt modelId="{53205CEF-68AF-4E38-9A89-DB33997895DF}">
      <dgm:prSet/>
      <dgm:spPr/>
      <dgm:t>
        <a:bodyPr/>
        <a:lstStyle/>
        <a:p>
          <a:r>
            <a:rPr lang="en-US"/>
            <a:t>Good for long passages: allocate sections to people/pairs</a:t>
          </a:r>
        </a:p>
      </dgm:t>
    </dgm:pt>
    <dgm:pt modelId="{9E5FE7AD-0DF8-48C2-8AF7-EAA21BD06EE1}" type="parTrans" cxnId="{DB0A2145-F982-41EF-9FBE-821C082CD7E0}">
      <dgm:prSet/>
      <dgm:spPr/>
      <dgm:t>
        <a:bodyPr/>
        <a:lstStyle/>
        <a:p>
          <a:endParaRPr lang="en-US"/>
        </a:p>
      </dgm:t>
    </dgm:pt>
    <dgm:pt modelId="{F717355D-7FA4-4FB5-99DA-844E864AE29D}" type="sibTrans" cxnId="{DB0A2145-F982-41EF-9FBE-821C082CD7E0}">
      <dgm:prSet/>
      <dgm:spPr/>
      <dgm:t>
        <a:bodyPr/>
        <a:lstStyle/>
        <a:p>
          <a:endParaRPr lang="en-US"/>
        </a:p>
      </dgm:t>
    </dgm:pt>
    <dgm:pt modelId="{4AF29BF7-6B95-4B28-A31B-8CA662821CA7}">
      <dgm:prSet/>
      <dgm:spPr/>
      <dgm:t>
        <a:bodyPr/>
        <a:lstStyle/>
        <a:p>
          <a:r>
            <a:rPr lang="en-US"/>
            <a:t>Not so good for familiar passages</a:t>
          </a:r>
        </a:p>
      </dgm:t>
    </dgm:pt>
    <dgm:pt modelId="{E2D8AC25-0CA3-4C19-849F-497E71CC4934}" type="parTrans" cxnId="{634A4B74-BA21-4C60-B3B9-26914F37ED0B}">
      <dgm:prSet/>
      <dgm:spPr/>
      <dgm:t>
        <a:bodyPr/>
        <a:lstStyle/>
        <a:p>
          <a:endParaRPr lang="en-US"/>
        </a:p>
      </dgm:t>
    </dgm:pt>
    <dgm:pt modelId="{2E23FCAB-78F7-4F7B-BD5E-638547DD13B5}" type="sibTrans" cxnId="{634A4B74-BA21-4C60-B3B9-26914F37ED0B}">
      <dgm:prSet/>
      <dgm:spPr/>
      <dgm:t>
        <a:bodyPr/>
        <a:lstStyle/>
        <a:p>
          <a:endParaRPr lang="en-US"/>
        </a:p>
      </dgm:t>
    </dgm:pt>
    <dgm:pt modelId="{2DD97DE6-AF15-E848-B412-FEA9AB099664}" type="pres">
      <dgm:prSet presAssocID="{5C6EBF91-8C5E-44B9-BA7C-6F48C771AA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68FD9B-097C-AB44-9F4F-7DC24C1688BA}" type="pres">
      <dgm:prSet presAssocID="{A9C0AA76-B4E0-492C-86D1-DF7FF6897E7F}" presName="root" presStyleCnt="0"/>
      <dgm:spPr/>
    </dgm:pt>
    <dgm:pt modelId="{9A878DC7-A86B-174A-9C2A-491C72E557ED}" type="pres">
      <dgm:prSet presAssocID="{A9C0AA76-B4E0-492C-86D1-DF7FF6897E7F}" presName="rootComposite" presStyleCnt="0"/>
      <dgm:spPr/>
    </dgm:pt>
    <dgm:pt modelId="{92CD4BFC-7AAD-AA4E-8174-034EECF16782}" type="pres">
      <dgm:prSet presAssocID="{A9C0AA76-B4E0-492C-86D1-DF7FF6897E7F}" presName="rootText" presStyleLbl="node1" presStyleIdx="0" presStyleCnt="3"/>
      <dgm:spPr/>
    </dgm:pt>
    <dgm:pt modelId="{723F4C49-6534-F341-9A4A-297AB5D22703}" type="pres">
      <dgm:prSet presAssocID="{A9C0AA76-B4E0-492C-86D1-DF7FF6897E7F}" presName="rootConnector" presStyleLbl="node1" presStyleIdx="0" presStyleCnt="3"/>
      <dgm:spPr/>
    </dgm:pt>
    <dgm:pt modelId="{857E1272-6F4E-E149-AA47-367EBE4E8DC5}" type="pres">
      <dgm:prSet presAssocID="{A9C0AA76-B4E0-492C-86D1-DF7FF6897E7F}" presName="childShape" presStyleCnt="0"/>
      <dgm:spPr/>
    </dgm:pt>
    <dgm:pt modelId="{EAE240FC-CAAC-0541-BDDB-F4DF955335F9}" type="pres">
      <dgm:prSet presAssocID="{53205CEF-68AF-4E38-9A89-DB33997895DF}" presName="root" presStyleCnt="0"/>
      <dgm:spPr/>
    </dgm:pt>
    <dgm:pt modelId="{F1AE30F7-45FC-294E-8402-6BD58F1EE534}" type="pres">
      <dgm:prSet presAssocID="{53205CEF-68AF-4E38-9A89-DB33997895DF}" presName="rootComposite" presStyleCnt="0"/>
      <dgm:spPr/>
    </dgm:pt>
    <dgm:pt modelId="{07659FFF-CF24-FC46-8F8E-DB898C557305}" type="pres">
      <dgm:prSet presAssocID="{53205CEF-68AF-4E38-9A89-DB33997895DF}" presName="rootText" presStyleLbl="node1" presStyleIdx="1" presStyleCnt="3"/>
      <dgm:spPr/>
    </dgm:pt>
    <dgm:pt modelId="{B052C63F-2219-2743-A7A6-8B3286A0524F}" type="pres">
      <dgm:prSet presAssocID="{53205CEF-68AF-4E38-9A89-DB33997895DF}" presName="rootConnector" presStyleLbl="node1" presStyleIdx="1" presStyleCnt="3"/>
      <dgm:spPr/>
    </dgm:pt>
    <dgm:pt modelId="{BCB693A1-AA23-C147-9C43-9107D9290265}" type="pres">
      <dgm:prSet presAssocID="{53205CEF-68AF-4E38-9A89-DB33997895DF}" presName="childShape" presStyleCnt="0"/>
      <dgm:spPr/>
    </dgm:pt>
    <dgm:pt modelId="{C8BE90F4-91A1-E049-9631-0A6AFC4E684D}" type="pres">
      <dgm:prSet presAssocID="{4AF29BF7-6B95-4B28-A31B-8CA662821CA7}" presName="root" presStyleCnt="0"/>
      <dgm:spPr/>
    </dgm:pt>
    <dgm:pt modelId="{3FC89F32-AE87-C047-A830-97C99A00E854}" type="pres">
      <dgm:prSet presAssocID="{4AF29BF7-6B95-4B28-A31B-8CA662821CA7}" presName="rootComposite" presStyleCnt="0"/>
      <dgm:spPr/>
    </dgm:pt>
    <dgm:pt modelId="{D03B0128-DE6C-D348-B317-681BA42A00B1}" type="pres">
      <dgm:prSet presAssocID="{4AF29BF7-6B95-4B28-A31B-8CA662821CA7}" presName="rootText" presStyleLbl="node1" presStyleIdx="2" presStyleCnt="3"/>
      <dgm:spPr/>
    </dgm:pt>
    <dgm:pt modelId="{73E5B317-5733-D04E-9EEF-B06823F46C44}" type="pres">
      <dgm:prSet presAssocID="{4AF29BF7-6B95-4B28-A31B-8CA662821CA7}" presName="rootConnector" presStyleLbl="node1" presStyleIdx="2" presStyleCnt="3"/>
      <dgm:spPr/>
    </dgm:pt>
    <dgm:pt modelId="{741336F4-EFD3-F14F-A058-42901EA353B8}" type="pres">
      <dgm:prSet presAssocID="{4AF29BF7-6B95-4B28-A31B-8CA662821CA7}" presName="childShape" presStyleCnt="0"/>
      <dgm:spPr/>
    </dgm:pt>
  </dgm:ptLst>
  <dgm:cxnLst>
    <dgm:cxn modelId="{AC48701B-DBDA-714A-ACD2-E48C8094EA18}" type="presOf" srcId="{5C6EBF91-8C5E-44B9-BA7C-6F48C771AA5C}" destId="{2DD97DE6-AF15-E848-B412-FEA9AB099664}" srcOrd="0" destOrd="0" presId="urn:microsoft.com/office/officeart/2005/8/layout/hierarchy3"/>
    <dgm:cxn modelId="{46980B3F-586F-6843-8F1A-68D86CF4333C}" type="presOf" srcId="{53205CEF-68AF-4E38-9A89-DB33997895DF}" destId="{B052C63F-2219-2743-A7A6-8B3286A0524F}" srcOrd="1" destOrd="0" presId="urn:microsoft.com/office/officeart/2005/8/layout/hierarchy3"/>
    <dgm:cxn modelId="{7C544743-6117-D74D-8C03-86CD83EA8183}" type="presOf" srcId="{A9C0AA76-B4E0-492C-86D1-DF7FF6897E7F}" destId="{92CD4BFC-7AAD-AA4E-8174-034EECF16782}" srcOrd="0" destOrd="0" presId="urn:microsoft.com/office/officeart/2005/8/layout/hierarchy3"/>
    <dgm:cxn modelId="{DB0A2145-F982-41EF-9FBE-821C082CD7E0}" srcId="{5C6EBF91-8C5E-44B9-BA7C-6F48C771AA5C}" destId="{53205CEF-68AF-4E38-9A89-DB33997895DF}" srcOrd="1" destOrd="0" parTransId="{9E5FE7AD-0DF8-48C2-8AF7-EAA21BD06EE1}" sibTransId="{F717355D-7FA4-4FB5-99DA-844E864AE29D}"/>
    <dgm:cxn modelId="{7B201B5F-5E75-450F-8175-A34D5F205BD3}" srcId="{5C6EBF91-8C5E-44B9-BA7C-6F48C771AA5C}" destId="{A9C0AA76-B4E0-492C-86D1-DF7FF6897E7F}" srcOrd="0" destOrd="0" parTransId="{9437461D-1074-4CE6-A202-F908224DE0E1}" sibTransId="{CDBD2EA8-0A1A-4DBF-AD11-7B259A184C17}"/>
    <dgm:cxn modelId="{DFD45A60-FF10-0F45-937A-3637329723AC}" type="presOf" srcId="{A9C0AA76-B4E0-492C-86D1-DF7FF6897E7F}" destId="{723F4C49-6534-F341-9A4A-297AB5D22703}" srcOrd="1" destOrd="0" presId="urn:microsoft.com/office/officeart/2005/8/layout/hierarchy3"/>
    <dgm:cxn modelId="{634A4B74-BA21-4C60-B3B9-26914F37ED0B}" srcId="{5C6EBF91-8C5E-44B9-BA7C-6F48C771AA5C}" destId="{4AF29BF7-6B95-4B28-A31B-8CA662821CA7}" srcOrd="2" destOrd="0" parTransId="{E2D8AC25-0CA3-4C19-849F-497E71CC4934}" sibTransId="{2E23FCAB-78F7-4F7B-BD5E-638547DD13B5}"/>
    <dgm:cxn modelId="{F3616775-0C35-3747-8CBE-B013419BD3EC}" type="presOf" srcId="{53205CEF-68AF-4E38-9A89-DB33997895DF}" destId="{07659FFF-CF24-FC46-8F8E-DB898C557305}" srcOrd="0" destOrd="0" presId="urn:microsoft.com/office/officeart/2005/8/layout/hierarchy3"/>
    <dgm:cxn modelId="{062B7091-1414-2247-91E6-92BAB2843D45}" type="presOf" srcId="{4AF29BF7-6B95-4B28-A31B-8CA662821CA7}" destId="{D03B0128-DE6C-D348-B317-681BA42A00B1}" srcOrd="0" destOrd="0" presId="urn:microsoft.com/office/officeart/2005/8/layout/hierarchy3"/>
    <dgm:cxn modelId="{4A19EFD2-E340-7142-B7FE-7C0E6F47B6EC}" type="presOf" srcId="{4AF29BF7-6B95-4B28-A31B-8CA662821CA7}" destId="{73E5B317-5733-D04E-9EEF-B06823F46C44}" srcOrd="1" destOrd="0" presId="urn:microsoft.com/office/officeart/2005/8/layout/hierarchy3"/>
    <dgm:cxn modelId="{822A7DA0-1855-A34A-BA1D-49FE45B2F119}" type="presParOf" srcId="{2DD97DE6-AF15-E848-B412-FEA9AB099664}" destId="{F368FD9B-097C-AB44-9F4F-7DC24C1688BA}" srcOrd="0" destOrd="0" presId="urn:microsoft.com/office/officeart/2005/8/layout/hierarchy3"/>
    <dgm:cxn modelId="{B3A26988-E6E4-F840-9CDF-53B03BEAA4C4}" type="presParOf" srcId="{F368FD9B-097C-AB44-9F4F-7DC24C1688BA}" destId="{9A878DC7-A86B-174A-9C2A-491C72E557ED}" srcOrd="0" destOrd="0" presId="urn:microsoft.com/office/officeart/2005/8/layout/hierarchy3"/>
    <dgm:cxn modelId="{11616DDB-6F58-9046-9AD3-59340EC48154}" type="presParOf" srcId="{9A878DC7-A86B-174A-9C2A-491C72E557ED}" destId="{92CD4BFC-7AAD-AA4E-8174-034EECF16782}" srcOrd="0" destOrd="0" presId="urn:microsoft.com/office/officeart/2005/8/layout/hierarchy3"/>
    <dgm:cxn modelId="{33F3BF9A-2294-094B-84A0-52A0FC70CD01}" type="presParOf" srcId="{9A878DC7-A86B-174A-9C2A-491C72E557ED}" destId="{723F4C49-6534-F341-9A4A-297AB5D22703}" srcOrd="1" destOrd="0" presId="urn:microsoft.com/office/officeart/2005/8/layout/hierarchy3"/>
    <dgm:cxn modelId="{B1788B53-B73E-A345-AD32-31FCDB4B8A93}" type="presParOf" srcId="{F368FD9B-097C-AB44-9F4F-7DC24C1688BA}" destId="{857E1272-6F4E-E149-AA47-367EBE4E8DC5}" srcOrd="1" destOrd="0" presId="urn:microsoft.com/office/officeart/2005/8/layout/hierarchy3"/>
    <dgm:cxn modelId="{A20B39EB-52C4-DC4C-8652-30DD1D48E10D}" type="presParOf" srcId="{2DD97DE6-AF15-E848-B412-FEA9AB099664}" destId="{EAE240FC-CAAC-0541-BDDB-F4DF955335F9}" srcOrd="1" destOrd="0" presId="urn:microsoft.com/office/officeart/2005/8/layout/hierarchy3"/>
    <dgm:cxn modelId="{73389C0C-97D0-2A45-96A8-6BD1E2B7B6AD}" type="presParOf" srcId="{EAE240FC-CAAC-0541-BDDB-F4DF955335F9}" destId="{F1AE30F7-45FC-294E-8402-6BD58F1EE534}" srcOrd="0" destOrd="0" presId="urn:microsoft.com/office/officeart/2005/8/layout/hierarchy3"/>
    <dgm:cxn modelId="{A1B64D6A-1914-974A-B535-F1F8FBE9501D}" type="presParOf" srcId="{F1AE30F7-45FC-294E-8402-6BD58F1EE534}" destId="{07659FFF-CF24-FC46-8F8E-DB898C557305}" srcOrd="0" destOrd="0" presId="urn:microsoft.com/office/officeart/2005/8/layout/hierarchy3"/>
    <dgm:cxn modelId="{3CCB4587-8D68-F547-AF50-B2AB899F976F}" type="presParOf" srcId="{F1AE30F7-45FC-294E-8402-6BD58F1EE534}" destId="{B052C63F-2219-2743-A7A6-8B3286A0524F}" srcOrd="1" destOrd="0" presId="urn:microsoft.com/office/officeart/2005/8/layout/hierarchy3"/>
    <dgm:cxn modelId="{A2F6B8D9-D7B4-1E42-9FC2-E3CFB450C839}" type="presParOf" srcId="{EAE240FC-CAAC-0541-BDDB-F4DF955335F9}" destId="{BCB693A1-AA23-C147-9C43-9107D9290265}" srcOrd="1" destOrd="0" presId="urn:microsoft.com/office/officeart/2005/8/layout/hierarchy3"/>
    <dgm:cxn modelId="{590D79E5-8569-164D-AE9A-EB41D7B5E4E8}" type="presParOf" srcId="{2DD97DE6-AF15-E848-B412-FEA9AB099664}" destId="{C8BE90F4-91A1-E049-9631-0A6AFC4E684D}" srcOrd="2" destOrd="0" presId="urn:microsoft.com/office/officeart/2005/8/layout/hierarchy3"/>
    <dgm:cxn modelId="{39356DF1-CB00-0647-A305-129FD8666318}" type="presParOf" srcId="{C8BE90F4-91A1-E049-9631-0A6AFC4E684D}" destId="{3FC89F32-AE87-C047-A830-97C99A00E854}" srcOrd="0" destOrd="0" presId="urn:microsoft.com/office/officeart/2005/8/layout/hierarchy3"/>
    <dgm:cxn modelId="{188CE470-D820-294A-A145-757092918076}" type="presParOf" srcId="{3FC89F32-AE87-C047-A830-97C99A00E854}" destId="{D03B0128-DE6C-D348-B317-681BA42A00B1}" srcOrd="0" destOrd="0" presId="urn:microsoft.com/office/officeart/2005/8/layout/hierarchy3"/>
    <dgm:cxn modelId="{1FB7817E-B926-7842-9457-CE84C37373CE}" type="presParOf" srcId="{3FC89F32-AE87-C047-A830-97C99A00E854}" destId="{73E5B317-5733-D04E-9EEF-B06823F46C44}" srcOrd="1" destOrd="0" presId="urn:microsoft.com/office/officeart/2005/8/layout/hierarchy3"/>
    <dgm:cxn modelId="{979EF81B-6EDA-2E49-98E5-B3105ADE5A4E}" type="presParOf" srcId="{C8BE90F4-91A1-E049-9631-0A6AFC4E684D}" destId="{741336F4-EFD3-F14F-A058-42901EA353B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9A3EB-454C-4073-B179-5554ABF6EFD5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D9DC3AF-8933-4D15-89B1-5E7342C21601}">
      <dgm:prSet/>
      <dgm:spPr/>
      <dgm:t>
        <a:bodyPr/>
        <a:lstStyle/>
        <a:p>
          <a:r>
            <a:rPr lang="en-US"/>
            <a:t>Helping people to attend</a:t>
          </a:r>
        </a:p>
      </dgm:t>
    </dgm:pt>
    <dgm:pt modelId="{55D66E8A-4371-43E5-BEAE-A3B3C051B6B4}" type="parTrans" cxnId="{82857B17-54EE-4DC6-9D95-3DD200CE92DA}">
      <dgm:prSet/>
      <dgm:spPr/>
      <dgm:t>
        <a:bodyPr/>
        <a:lstStyle/>
        <a:p>
          <a:endParaRPr lang="en-US"/>
        </a:p>
      </dgm:t>
    </dgm:pt>
    <dgm:pt modelId="{4C8CCDFE-F0CF-44BE-B00F-63C3C9837AEC}" type="sibTrans" cxnId="{82857B17-54EE-4DC6-9D95-3DD200CE92DA}">
      <dgm:prSet/>
      <dgm:spPr/>
      <dgm:t>
        <a:bodyPr/>
        <a:lstStyle/>
        <a:p>
          <a:endParaRPr lang="en-US"/>
        </a:p>
      </dgm:t>
    </dgm:pt>
    <dgm:pt modelId="{028143AE-2002-4397-BB69-768D051344A3}">
      <dgm:prSet/>
      <dgm:spPr/>
      <dgm:t>
        <a:bodyPr/>
        <a:lstStyle/>
        <a:p>
          <a:r>
            <a:rPr lang="en-US"/>
            <a:t>Helping people to engage</a:t>
          </a:r>
        </a:p>
      </dgm:t>
    </dgm:pt>
    <dgm:pt modelId="{27D6CBE2-252C-4726-A831-00391308EEE5}" type="parTrans" cxnId="{335B27CD-722C-4935-9654-ACE29602BDB6}">
      <dgm:prSet/>
      <dgm:spPr/>
      <dgm:t>
        <a:bodyPr/>
        <a:lstStyle/>
        <a:p>
          <a:endParaRPr lang="en-US"/>
        </a:p>
      </dgm:t>
    </dgm:pt>
    <dgm:pt modelId="{84C9326E-CCB5-45CE-9F16-85EE5B218989}" type="sibTrans" cxnId="{335B27CD-722C-4935-9654-ACE29602BDB6}">
      <dgm:prSet/>
      <dgm:spPr/>
      <dgm:t>
        <a:bodyPr/>
        <a:lstStyle/>
        <a:p>
          <a:endParaRPr lang="en-US"/>
        </a:p>
      </dgm:t>
    </dgm:pt>
    <dgm:pt modelId="{C74AF4C1-D189-4FA1-B894-0DFBCE42D612}">
      <dgm:prSet/>
      <dgm:spPr/>
      <dgm:t>
        <a:bodyPr/>
        <a:lstStyle/>
        <a:p>
          <a:r>
            <a:rPr lang="en-US"/>
            <a:t>to receive information</a:t>
          </a:r>
        </a:p>
      </dgm:t>
    </dgm:pt>
    <dgm:pt modelId="{808695A2-714E-4A3C-A526-CC0D810F127E}" type="parTrans" cxnId="{A071962F-8CE1-415B-8C7D-00B8317BD62C}">
      <dgm:prSet/>
      <dgm:spPr/>
      <dgm:t>
        <a:bodyPr/>
        <a:lstStyle/>
        <a:p>
          <a:endParaRPr lang="en-US"/>
        </a:p>
      </dgm:t>
    </dgm:pt>
    <dgm:pt modelId="{1710ABE7-1301-4B8E-A6C1-E60A0CB50E28}" type="sibTrans" cxnId="{A071962F-8CE1-415B-8C7D-00B8317BD62C}">
      <dgm:prSet/>
      <dgm:spPr/>
      <dgm:t>
        <a:bodyPr/>
        <a:lstStyle/>
        <a:p>
          <a:endParaRPr lang="en-US"/>
        </a:p>
      </dgm:t>
    </dgm:pt>
    <dgm:pt modelId="{D3AE5BFB-9EFD-47DB-8489-F5050A613F31}">
      <dgm:prSet/>
      <dgm:spPr/>
      <dgm:t>
        <a:bodyPr/>
        <a:lstStyle/>
        <a:p>
          <a:r>
            <a:rPr lang="en-US"/>
            <a:t>to process information </a:t>
          </a:r>
        </a:p>
      </dgm:t>
    </dgm:pt>
    <dgm:pt modelId="{0656C917-1903-431D-8DB0-B6FAC9D70D7A}" type="parTrans" cxnId="{4D8C7A9C-1217-4723-9447-25C6F0BF19C3}">
      <dgm:prSet/>
      <dgm:spPr/>
      <dgm:t>
        <a:bodyPr/>
        <a:lstStyle/>
        <a:p>
          <a:endParaRPr lang="en-US"/>
        </a:p>
      </dgm:t>
    </dgm:pt>
    <dgm:pt modelId="{20C52D35-7562-4AD4-9D29-97D3F5CFF20C}" type="sibTrans" cxnId="{4D8C7A9C-1217-4723-9447-25C6F0BF19C3}">
      <dgm:prSet/>
      <dgm:spPr/>
      <dgm:t>
        <a:bodyPr/>
        <a:lstStyle/>
        <a:p>
          <a:endParaRPr lang="en-US"/>
        </a:p>
      </dgm:t>
    </dgm:pt>
    <dgm:pt modelId="{4E18D88A-2F59-4B06-8330-2969F03E279B}">
      <dgm:prSet/>
      <dgm:spPr/>
      <dgm:t>
        <a:bodyPr/>
        <a:lstStyle/>
        <a:p>
          <a:r>
            <a:rPr lang="en-US"/>
            <a:t>To bring about changes….</a:t>
          </a:r>
        </a:p>
      </dgm:t>
    </dgm:pt>
    <dgm:pt modelId="{5812542A-61FB-4337-B8DD-D0127F41AAB6}" type="parTrans" cxnId="{1CADBFA2-8114-45F3-B631-2F52139DCDAF}">
      <dgm:prSet/>
      <dgm:spPr/>
      <dgm:t>
        <a:bodyPr/>
        <a:lstStyle/>
        <a:p>
          <a:endParaRPr lang="en-US"/>
        </a:p>
      </dgm:t>
    </dgm:pt>
    <dgm:pt modelId="{248BF32A-BC0B-43B3-B74D-FC5C1C3A2BE5}" type="sibTrans" cxnId="{1CADBFA2-8114-45F3-B631-2F52139DCDAF}">
      <dgm:prSet/>
      <dgm:spPr/>
      <dgm:t>
        <a:bodyPr/>
        <a:lstStyle/>
        <a:p>
          <a:endParaRPr lang="en-US"/>
        </a:p>
      </dgm:t>
    </dgm:pt>
    <dgm:pt modelId="{C3DFA30D-9D6C-B949-BA1E-D881AE59F38C}" type="pres">
      <dgm:prSet presAssocID="{43A9A3EB-454C-4073-B179-5554ABF6EFD5}" presName="linear" presStyleCnt="0">
        <dgm:presLayoutVars>
          <dgm:dir/>
          <dgm:animLvl val="lvl"/>
          <dgm:resizeHandles val="exact"/>
        </dgm:presLayoutVars>
      </dgm:prSet>
      <dgm:spPr/>
    </dgm:pt>
    <dgm:pt modelId="{F9634FDD-005A-7247-8662-12248D1AF144}" type="pres">
      <dgm:prSet presAssocID="{DD9DC3AF-8933-4D15-89B1-5E7342C21601}" presName="parentLin" presStyleCnt="0"/>
      <dgm:spPr/>
    </dgm:pt>
    <dgm:pt modelId="{B84AAFC3-6C83-FE47-8660-7E6560581F36}" type="pres">
      <dgm:prSet presAssocID="{DD9DC3AF-8933-4D15-89B1-5E7342C21601}" presName="parentLeftMargin" presStyleLbl="node1" presStyleIdx="0" presStyleCnt="3"/>
      <dgm:spPr/>
    </dgm:pt>
    <dgm:pt modelId="{F71EDD43-1006-4740-9C11-7F3523871EBD}" type="pres">
      <dgm:prSet presAssocID="{DD9DC3AF-8933-4D15-89B1-5E7342C216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257EB2-A79C-FD46-B54D-6926141521F7}" type="pres">
      <dgm:prSet presAssocID="{DD9DC3AF-8933-4D15-89B1-5E7342C21601}" presName="negativeSpace" presStyleCnt="0"/>
      <dgm:spPr/>
    </dgm:pt>
    <dgm:pt modelId="{94923FA4-B2B8-C546-9033-18365819A02D}" type="pres">
      <dgm:prSet presAssocID="{DD9DC3AF-8933-4D15-89B1-5E7342C21601}" presName="childText" presStyleLbl="conFgAcc1" presStyleIdx="0" presStyleCnt="3">
        <dgm:presLayoutVars>
          <dgm:bulletEnabled val="1"/>
        </dgm:presLayoutVars>
      </dgm:prSet>
      <dgm:spPr/>
    </dgm:pt>
    <dgm:pt modelId="{94633D22-0D65-884A-8ECD-23789BA21216}" type="pres">
      <dgm:prSet presAssocID="{4C8CCDFE-F0CF-44BE-B00F-63C3C9837AEC}" presName="spaceBetweenRectangles" presStyleCnt="0"/>
      <dgm:spPr/>
    </dgm:pt>
    <dgm:pt modelId="{9D625C1C-1129-4149-8CBA-56264957824F}" type="pres">
      <dgm:prSet presAssocID="{028143AE-2002-4397-BB69-768D051344A3}" presName="parentLin" presStyleCnt="0"/>
      <dgm:spPr/>
    </dgm:pt>
    <dgm:pt modelId="{DBCA296B-4FFC-4D4D-A534-8D95C1545FB8}" type="pres">
      <dgm:prSet presAssocID="{028143AE-2002-4397-BB69-768D051344A3}" presName="parentLeftMargin" presStyleLbl="node1" presStyleIdx="0" presStyleCnt="3"/>
      <dgm:spPr/>
    </dgm:pt>
    <dgm:pt modelId="{7CD4BE58-5861-B94D-9062-3CA42627A44F}" type="pres">
      <dgm:prSet presAssocID="{028143AE-2002-4397-BB69-768D051344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66A86C-B76F-1347-AE9A-BCE2BC525F5E}" type="pres">
      <dgm:prSet presAssocID="{028143AE-2002-4397-BB69-768D051344A3}" presName="negativeSpace" presStyleCnt="0"/>
      <dgm:spPr/>
    </dgm:pt>
    <dgm:pt modelId="{B25AD369-4D64-D742-B962-68357A002C3D}" type="pres">
      <dgm:prSet presAssocID="{028143AE-2002-4397-BB69-768D051344A3}" presName="childText" presStyleLbl="conFgAcc1" presStyleIdx="1" presStyleCnt="3">
        <dgm:presLayoutVars>
          <dgm:bulletEnabled val="1"/>
        </dgm:presLayoutVars>
      </dgm:prSet>
      <dgm:spPr/>
    </dgm:pt>
    <dgm:pt modelId="{841FC995-228D-0A4F-B7ED-DEC3FCE60678}" type="pres">
      <dgm:prSet presAssocID="{84C9326E-CCB5-45CE-9F16-85EE5B218989}" presName="spaceBetweenRectangles" presStyleCnt="0"/>
      <dgm:spPr/>
    </dgm:pt>
    <dgm:pt modelId="{5E8F158D-729C-864A-8EE2-F2B9836EC119}" type="pres">
      <dgm:prSet presAssocID="{4E18D88A-2F59-4B06-8330-2969F03E279B}" presName="parentLin" presStyleCnt="0"/>
      <dgm:spPr/>
    </dgm:pt>
    <dgm:pt modelId="{2796C2B1-5523-8844-904F-77DE7C64C544}" type="pres">
      <dgm:prSet presAssocID="{4E18D88A-2F59-4B06-8330-2969F03E279B}" presName="parentLeftMargin" presStyleLbl="node1" presStyleIdx="1" presStyleCnt="3"/>
      <dgm:spPr/>
    </dgm:pt>
    <dgm:pt modelId="{126517B9-699C-2442-AF79-E4285821CAE0}" type="pres">
      <dgm:prSet presAssocID="{4E18D88A-2F59-4B06-8330-2969F03E279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A31460-C1BC-8A45-9B82-85A9D7BD12E5}" type="pres">
      <dgm:prSet presAssocID="{4E18D88A-2F59-4B06-8330-2969F03E279B}" presName="negativeSpace" presStyleCnt="0"/>
      <dgm:spPr/>
    </dgm:pt>
    <dgm:pt modelId="{6E660E74-C3FA-9544-8945-997CB2CBE1D7}" type="pres">
      <dgm:prSet presAssocID="{4E18D88A-2F59-4B06-8330-2969F03E27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857B17-54EE-4DC6-9D95-3DD200CE92DA}" srcId="{43A9A3EB-454C-4073-B179-5554ABF6EFD5}" destId="{DD9DC3AF-8933-4D15-89B1-5E7342C21601}" srcOrd="0" destOrd="0" parTransId="{55D66E8A-4371-43E5-BEAE-A3B3C051B6B4}" sibTransId="{4C8CCDFE-F0CF-44BE-B00F-63C3C9837AEC}"/>
    <dgm:cxn modelId="{A071962F-8CE1-415B-8C7D-00B8317BD62C}" srcId="{028143AE-2002-4397-BB69-768D051344A3}" destId="{C74AF4C1-D189-4FA1-B894-0DFBCE42D612}" srcOrd="0" destOrd="0" parTransId="{808695A2-714E-4A3C-A526-CC0D810F127E}" sibTransId="{1710ABE7-1301-4B8E-A6C1-E60A0CB50E28}"/>
    <dgm:cxn modelId="{4EEA7636-E9EB-114E-A8A1-7ECBE1DC5CFA}" type="presOf" srcId="{4E18D88A-2F59-4B06-8330-2969F03E279B}" destId="{2796C2B1-5523-8844-904F-77DE7C64C544}" srcOrd="0" destOrd="0" presId="urn:microsoft.com/office/officeart/2005/8/layout/list1"/>
    <dgm:cxn modelId="{F6399D3B-7969-E34C-8E4E-ECC9EB0EC832}" type="presOf" srcId="{DD9DC3AF-8933-4D15-89B1-5E7342C21601}" destId="{F71EDD43-1006-4740-9C11-7F3523871EBD}" srcOrd="1" destOrd="0" presId="urn:microsoft.com/office/officeart/2005/8/layout/list1"/>
    <dgm:cxn modelId="{3CDFBF50-6079-6347-B6EF-740DF5B59330}" type="presOf" srcId="{028143AE-2002-4397-BB69-768D051344A3}" destId="{7CD4BE58-5861-B94D-9062-3CA42627A44F}" srcOrd="1" destOrd="0" presId="urn:microsoft.com/office/officeart/2005/8/layout/list1"/>
    <dgm:cxn modelId="{4D8C7A9C-1217-4723-9447-25C6F0BF19C3}" srcId="{028143AE-2002-4397-BB69-768D051344A3}" destId="{D3AE5BFB-9EFD-47DB-8489-F5050A613F31}" srcOrd="1" destOrd="0" parTransId="{0656C917-1903-431D-8DB0-B6FAC9D70D7A}" sibTransId="{20C52D35-7562-4AD4-9D29-97D3F5CFF20C}"/>
    <dgm:cxn modelId="{1CADBFA2-8114-45F3-B631-2F52139DCDAF}" srcId="{43A9A3EB-454C-4073-B179-5554ABF6EFD5}" destId="{4E18D88A-2F59-4B06-8330-2969F03E279B}" srcOrd="2" destOrd="0" parTransId="{5812542A-61FB-4337-B8DD-D0127F41AAB6}" sibTransId="{248BF32A-BC0B-43B3-B74D-FC5C1C3A2BE5}"/>
    <dgm:cxn modelId="{33F664CB-1B36-9841-A6E9-7650F27E5073}" type="presOf" srcId="{C74AF4C1-D189-4FA1-B894-0DFBCE42D612}" destId="{B25AD369-4D64-D742-B962-68357A002C3D}" srcOrd="0" destOrd="0" presId="urn:microsoft.com/office/officeart/2005/8/layout/list1"/>
    <dgm:cxn modelId="{335B27CD-722C-4935-9654-ACE29602BDB6}" srcId="{43A9A3EB-454C-4073-B179-5554ABF6EFD5}" destId="{028143AE-2002-4397-BB69-768D051344A3}" srcOrd="1" destOrd="0" parTransId="{27D6CBE2-252C-4726-A831-00391308EEE5}" sibTransId="{84C9326E-CCB5-45CE-9F16-85EE5B218989}"/>
    <dgm:cxn modelId="{7604E0CD-A645-8C4E-8D56-021A1C37574E}" type="presOf" srcId="{43A9A3EB-454C-4073-B179-5554ABF6EFD5}" destId="{C3DFA30D-9D6C-B949-BA1E-D881AE59F38C}" srcOrd="0" destOrd="0" presId="urn:microsoft.com/office/officeart/2005/8/layout/list1"/>
    <dgm:cxn modelId="{E249D3CF-B08F-284D-8C31-87C61BDCF2EA}" type="presOf" srcId="{D3AE5BFB-9EFD-47DB-8489-F5050A613F31}" destId="{B25AD369-4D64-D742-B962-68357A002C3D}" srcOrd="0" destOrd="1" presId="urn:microsoft.com/office/officeart/2005/8/layout/list1"/>
    <dgm:cxn modelId="{B2BB80D8-2B9E-C44C-A0B2-91AD645764E1}" type="presOf" srcId="{028143AE-2002-4397-BB69-768D051344A3}" destId="{DBCA296B-4FFC-4D4D-A534-8D95C1545FB8}" srcOrd="0" destOrd="0" presId="urn:microsoft.com/office/officeart/2005/8/layout/list1"/>
    <dgm:cxn modelId="{613401D9-77BE-D141-9FDC-251D3ED289A7}" type="presOf" srcId="{4E18D88A-2F59-4B06-8330-2969F03E279B}" destId="{126517B9-699C-2442-AF79-E4285821CAE0}" srcOrd="1" destOrd="0" presId="urn:microsoft.com/office/officeart/2005/8/layout/list1"/>
    <dgm:cxn modelId="{2F7307F4-989C-E647-9AD3-CD29D5F78764}" type="presOf" srcId="{DD9DC3AF-8933-4D15-89B1-5E7342C21601}" destId="{B84AAFC3-6C83-FE47-8660-7E6560581F36}" srcOrd="0" destOrd="0" presId="urn:microsoft.com/office/officeart/2005/8/layout/list1"/>
    <dgm:cxn modelId="{9835AD1F-7007-4249-A87A-9D74F3AF39B9}" type="presParOf" srcId="{C3DFA30D-9D6C-B949-BA1E-D881AE59F38C}" destId="{F9634FDD-005A-7247-8662-12248D1AF144}" srcOrd="0" destOrd="0" presId="urn:microsoft.com/office/officeart/2005/8/layout/list1"/>
    <dgm:cxn modelId="{912F079D-AAA9-9E4D-9971-C80AFB33873F}" type="presParOf" srcId="{F9634FDD-005A-7247-8662-12248D1AF144}" destId="{B84AAFC3-6C83-FE47-8660-7E6560581F36}" srcOrd="0" destOrd="0" presId="urn:microsoft.com/office/officeart/2005/8/layout/list1"/>
    <dgm:cxn modelId="{BFFA99AD-6C78-934C-A7DD-C31FF1BDB7AE}" type="presParOf" srcId="{F9634FDD-005A-7247-8662-12248D1AF144}" destId="{F71EDD43-1006-4740-9C11-7F3523871EBD}" srcOrd="1" destOrd="0" presId="urn:microsoft.com/office/officeart/2005/8/layout/list1"/>
    <dgm:cxn modelId="{7D7ED182-C233-534A-8EF9-192F875B8D50}" type="presParOf" srcId="{C3DFA30D-9D6C-B949-BA1E-D881AE59F38C}" destId="{AA257EB2-A79C-FD46-B54D-6926141521F7}" srcOrd="1" destOrd="0" presId="urn:microsoft.com/office/officeart/2005/8/layout/list1"/>
    <dgm:cxn modelId="{0E2EB59D-2A30-FF47-AB36-9F6C7C55BD05}" type="presParOf" srcId="{C3DFA30D-9D6C-B949-BA1E-D881AE59F38C}" destId="{94923FA4-B2B8-C546-9033-18365819A02D}" srcOrd="2" destOrd="0" presId="urn:microsoft.com/office/officeart/2005/8/layout/list1"/>
    <dgm:cxn modelId="{1C2736A8-8413-9F42-A54B-DC4666D8F511}" type="presParOf" srcId="{C3DFA30D-9D6C-B949-BA1E-D881AE59F38C}" destId="{94633D22-0D65-884A-8ECD-23789BA21216}" srcOrd="3" destOrd="0" presId="urn:microsoft.com/office/officeart/2005/8/layout/list1"/>
    <dgm:cxn modelId="{B5364B54-D781-FA41-8E07-4D38A0D67502}" type="presParOf" srcId="{C3DFA30D-9D6C-B949-BA1E-D881AE59F38C}" destId="{9D625C1C-1129-4149-8CBA-56264957824F}" srcOrd="4" destOrd="0" presId="urn:microsoft.com/office/officeart/2005/8/layout/list1"/>
    <dgm:cxn modelId="{8080E4DC-DE0C-F545-AA43-331E6423DEE4}" type="presParOf" srcId="{9D625C1C-1129-4149-8CBA-56264957824F}" destId="{DBCA296B-4FFC-4D4D-A534-8D95C1545FB8}" srcOrd="0" destOrd="0" presId="urn:microsoft.com/office/officeart/2005/8/layout/list1"/>
    <dgm:cxn modelId="{92E546E7-2B42-784D-A06B-AF90A128E4E6}" type="presParOf" srcId="{9D625C1C-1129-4149-8CBA-56264957824F}" destId="{7CD4BE58-5861-B94D-9062-3CA42627A44F}" srcOrd="1" destOrd="0" presId="urn:microsoft.com/office/officeart/2005/8/layout/list1"/>
    <dgm:cxn modelId="{90B377F7-B202-DC4C-AFD1-40B77FE0D4F7}" type="presParOf" srcId="{C3DFA30D-9D6C-B949-BA1E-D881AE59F38C}" destId="{7666A86C-B76F-1347-AE9A-BCE2BC525F5E}" srcOrd="5" destOrd="0" presId="urn:microsoft.com/office/officeart/2005/8/layout/list1"/>
    <dgm:cxn modelId="{E9521230-7DBF-0B45-B615-372E0E7C2912}" type="presParOf" srcId="{C3DFA30D-9D6C-B949-BA1E-D881AE59F38C}" destId="{B25AD369-4D64-D742-B962-68357A002C3D}" srcOrd="6" destOrd="0" presId="urn:microsoft.com/office/officeart/2005/8/layout/list1"/>
    <dgm:cxn modelId="{4D000C9F-B854-584E-A071-5DAA13028CC7}" type="presParOf" srcId="{C3DFA30D-9D6C-B949-BA1E-D881AE59F38C}" destId="{841FC995-228D-0A4F-B7ED-DEC3FCE60678}" srcOrd="7" destOrd="0" presId="urn:microsoft.com/office/officeart/2005/8/layout/list1"/>
    <dgm:cxn modelId="{BA7A1305-E122-F24C-9B70-E271EF6829ED}" type="presParOf" srcId="{C3DFA30D-9D6C-B949-BA1E-D881AE59F38C}" destId="{5E8F158D-729C-864A-8EE2-F2B9836EC119}" srcOrd="8" destOrd="0" presId="urn:microsoft.com/office/officeart/2005/8/layout/list1"/>
    <dgm:cxn modelId="{25338119-89D8-6749-9479-A5CEFE13460A}" type="presParOf" srcId="{5E8F158D-729C-864A-8EE2-F2B9836EC119}" destId="{2796C2B1-5523-8844-904F-77DE7C64C544}" srcOrd="0" destOrd="0" presId="urn:microsoft.com/office/officeart/2005/8/layout/list1"/>
    <dgm:cxn modelId="{B954C7C5-0749-2B40-9D88-F0F3B7917A05}" type="presParOf" srcId="{5E8F158D-729C-864A-8EE2-F2B9836EC119}" destId="{126517B9-699C-2442-AF79-E4285821CAE0}" srcOrd="1" destOrd="0" presId="urn:microsoft.com/office/officeart/2005/8/layout/list1"/>
    <dgm:cxn modelId="{37528C68-9C68-624F-9AF7-219957A0DD1B}" type="presParOf" srcId="{C3DFA30D-9D6C-B949-BA1E-D881AE59F38C}" destId="{1BA31460-C1BC-8A45-9B82-85A9D7BD12E5}" srcOrd="9" destOrd="0" presId="urn:microsoft.com/office/officeart/2005/8/layout/list1"/>
    <dgm:cxn modelId="{76EDF3F4-86CD-4C4E-A43F-C07A7BFADFF7}" type="presParOf" srcId="{C3DFA30D-9D6C-B949-BA1E-D881AE59F38C}" destId="{6E660E74-C3FA-9544-8945-997CB2CBE1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015CC-E530-4F73-B6DA-DDC23DD11069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D457FB-1760-4300-A5E3-1840E19027A0}">
      <dgm:prSet/>
      <dgm:spPr/>
      <dgm:t>
        <a:bodyPr/>
        <a:lstStyle/>
        <a:p>
          <a:r>
            <a:rPr lang="en-US"/>
            <a:t>Take the passage phrase by phrase and ‘translate’</a:t>
          </a:r>
        </a:p>
      </dgm:t>
    </dgm:pt>
    <dgm:pt modelId="{9AF96F2C-195E-49B2-8400-4037092E68F0}" type="parTrans" cxnId="{E37FF914-B852-45EB-A0EB-B39F8D03CCC1}">
      <dgm:prSet/>
      <dgm:spPr/>
      <dgm:t>
        <a:bodyPr/>
        <a:lstStyle/>
        <a:p>
          <a:endParaRPr lang="en-US"/>
        </a:p>
      </dgm:t>
    </dgm:pt>
    <dgm:pt modelId="{CEF8B6F5-F727-4365-94E1-0409D99722AE}" type="sibTrans" cxnId="{E37FF914-B852-45EB-A0EB-B39F8D03CCC1}">
      <dgm:prSet/>
      <dgm:spPr/>
      <dgm:t>
        <a:bodyPr/>
        <a:lstStyle/>
        <a:p>
          <a:endParaRPr lang="en-US"/>
        </a:p>
      </dgm:t>
    </dgm:pt>
    <dgm:pt modelId="{71D35333-FEA3-450A-A8E6-05F686D01CB3}">
      <dgm:prSet/>
      <dgm:spPr/>
      <dgm:t>
        <a:bodyPr/>
        <a:lstStyle/>
        <a:p>
          <a:r>
            <a:rPr lang="en-US"/>
            <a:t>Good for familiar passages which are not always understood</a:t>
          </a:r>
        </a:p>
      </dgm:t>
    </dgm:pt>
    <dgm:pt modelId="{924B2C47-5AB0-4E7D-8197-E31DF99C2120}" type="parTrans" cxnId="{75B4ABAB-C75A-40FF-9460-A5A252167E28}">
      <dgm:prSet/>
      <dgm:spPr/>
      <dgm:t>
        <a:bodyPr/>
        <a:lstStyle/>
        <a:p>
          <a:endParaRPr lang="en-US"/>
        </a:p>
      </dgm:t>
    </dgm:pt>
    <dgm:pt modelId="{3029C1D1-D752-436E-88AA-24F6C84F5A81}" type="sibTrans" cxnId="{75B4ABAB-C75A-40FF-9460-A5A252167E28}">
      <dgm:prSet/>
      <dgm:spPr/>
      <dgm:t>
        <a:bodyPr/>
        <a:lstStyle/>
        <a:p>
          <a:endParaRPr lang="en-US"/>
        </a:p>
      </dgm:t>
    </dgm:pt>
    <dgm:pt modelId="{95DA1F28-73A0-4D1C-9602-628E6F05B60C}">
      <dgm:prSet/>
      <dgm:spPr/>
      <dgm:t>
        <a:bodyPr/>
        <a:lstStyle/>
        <a:p>
          <a:r>
            <a:rPr lang="en-US"/>
            <a:t>Good for passages with ‘theological’ words</a:t>
          </a:r>
        </a:p>
      </dgm:t>
    </dgm:pt>
    <dgm:pt modelId="{D141F0B9-900F-43BC-8052-47682B4A26BC}" type="parTrans" cxnId="{4338A4C3-B340-419A-A0CD-E8F00756476C}">
      <dgm:prSet/>
      <dgm:spPr/>
      <dgm:t>
        <a:bodyPr/>
        <a:lstStyle/>
        <a:p>
          <a:endParaRPr lang="en-US"/>
        </a:p>
      </dgm:t>
    </dgm:pt>
    <dgm:pt modelId="{19059B89-DDC4-4EF9-99AA-78A0B501BE1F}" type="sibTrans" cxnId="{4338A4C3-B340-419A-A0CD-E8F00756476C}">
      <dgm:prSet/>
      <dgm:spPr/>
      <dgm:t>
        <a:bodyPr/>
        <a:lstStyle/>
        <a:p>
          <a:endParaRPr lang="en-US"/>
        </a:p>
      </dgm:t>
    </dgm:pt>
    <dgm:pt modelId="{78E48F14-9721-184B-90DA-633570D12E70}" type="pres">
      <dgm:prSet presAssocID="{5E9015CC-E530-4F73-B6DA-DDC23DD11069}" presName="Name0" presStyleCnt="0">
        <dgm:presLayoutVars>
          <dgm:dir/>
          <dgm:animLvl val="lvl"/>
          <dgm:resizeHandles val="exact"/>
        </dgm:presLayoutVars>
      </dgm:prSet>
      <dgm:spPr/>
    </dgm:pt>
    <dgm:pt modelId="{D17EEE0F-CD0A-BA44-96BE-893FD6B9865E}" type="pres">
      <dgm:prSet presAssocID="{98D457FB-1760-4300-A5E3-1840E19027A0}" presName="linNode" presStyleCnt="0"/>
      <dgm:spPr/>
    </dgm:pt>
    <dgm:pt modelId="{9F9BF20B-5E69-1C45-94CE-6BBA1CDBAD20}" type="pres">
      <dgm:prSet presAssocID="{98D457FB-1760-4300-A5E3-1840E19027A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B1478FB-3F6B-FD48-B632-F246E018C35D}" type="pres">
      <dgm:prSet presAssocID="{CEF8B6F5-F727-4365-94E1-0409D99722AE}" presName="sp" presStyleCnt="0"/>
      <dgm:spPr/>
    </dgm:pt>
    <dgm:pt modelId="{745F86FE-922A-1840-8E62-B49759B62586}" type="pres">
      <dgm:prSet presAssocID="{71D35333-FEA3-450A-A8E6-05F686D01CB3}" presName="linNode" presStyleCnt="0"/>
      <dgm:spPr/>
    </dgm:pt>
    <dgm:pt modelId="{53FE644C-2C2D-B147-9A7E-6AC916C6A06A}" type="pres">
      <dgm:prSet presAssocID="{71D35333-FEA3-450A-A8E6-05F686D01CB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FAB7D19-6B37-E845-975C-F5B0FDF46A90}" type="pres">
      <dgm:prSet presAssocID="{3029C1D1-D752-436E-88AA-24F6C84F5A81}" presName="sp" presStyleCnt="0"/>
      <dgm:spPr/>
    </dgm:pt>
    <dgm:pt modelId="{61BE4AF1-2988-A94E-9B15-0C7C6A7E1254}" type="pres">
      <dgm:prSet presAssocID="{95DA1F28-73A0-4D1C-9602-628E6F05B60C}" presName="linNode" presStyleCnt="0"/>
      <dgm:spPr/>
    </dgm:pt>
    <dgm:pt modelId="{0ECD9296-B35C-E44E-997F-33945C03E733}" type="pres">
      <dgm:prSet presAssocID="{95DA1F28-73A0-4D1C-9602-628E6F05B60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506FA10-9895-B54E-A1DD-7EFC6BCC4F86}" type="presOf" srcId="{98D457FB-1760-4300-A5E3-1840E19027A0}" destId="{9F9BF20B-5E69-1C45-94CE-6BBA1CDBAD20}" srcOrd="0" destOrd="0" presId="urn:microsoft.com/office/officeart/2005/8/layout/vList5"/>
    <dgm:cxn modelId="{E37FF914-B852-45EB-A0EB-B39F8D03CCC1}" srcId="{5E9015CC-E530-4F73-B6DA-DDC23DD11069}" destId="{98D457FB-1760-4300-A5E3-1840E19027A0}" srcOrd="0" destOrd="0" parTransId="{9AF96F2C-195E-49B2-8400-4037092E68F0}" sibTransId="{CEF8B6F5-F727-4365-94E1-0409D99722AE}"/>
    <dgm:cxn modelId="{869D4319-E612-954B-AB5C-F423F4A51DFC}" type="presOf" srcId="{5E9015CC-E530-4F73-B6DA-DDC23DD11069}" destId="{78E48F14-9721-184B-90DA-633570D12E70}" srcOrd="0" destOrd="0" presId="urn:microsoft.com/office/officeart/2005/8/layout/vList5"/>
    <dgm:cxn modelId="{75B4ABAB-C75A-40FF-9460-A5A252167E28}" srcId="{5E9015CC-E530-4F73-B6DA-DDC23DD11069}" destId="{71D35333-FEA3-450A-A8E6-05F686D01CB3}" srcOrd="1" destOrd="0" parTransId="{924B2C47-5AB0-4E7D-8197-E31DF99C2120}" sibTransId="{3029C1D1-D752-436E-88AA-24F6C84F5A81}"/>
    <dgm:cxn modelId="{E55B7BAD-9E40-474E-AF91-D647079A5A4F}" type="presOf" srcId="{71D35333-FEA3-450A-A8E6-05F686D01CB3}" destId="{53FE644C-2C2D-B147-9A7E-6AC916C6A06A}" srcOrd="0" destOrd="0" presId="urn:microsoft.com/office/officeart/2005/8/layout/vList5"/>
    <dgm:cxn modelId="{62780FB4-7B95-B940-B4E3-61A34A3F0ED9}" type="presOf" srcId="{95DA1F28-73A0-4D1C-9602-628E6F05B60C}" destId="{0ECD9296-B35C-E44E-997F-33945C03E733}" srcOrd="0" destOrd="0" presId="urn:microsoft.com/office/officeart/2005/8/layout/vList5"/>
    <dgm:cxn modelId="{4338A4C3-B340-419A-A0CD-E8F00756476C}" srcId="{5E9015CC-E530-4F73-B6DA-DDC23DD11069}" destId="{95DA1F28-73A0-4D1C-9602-628E6F05B60C}" srcOrd="2" destOrd="0" parTransId="{D141F0B9-900F-43BC-8052-47682B4A26BC}" sibTransId="{19059B89-DDC4-4EF9-99AA-78A0B501BE1F}"/>
    <dgm:cxn modelId="{56E331B8-AE9F-AC4A-9D32-A3CD48CCB769}" type="presParOf" srcId="{78E48F14-9721-184B-90DA-633570D12E70}" destId="{D17EEE0F-CD0A-BA44-96BE-893FD6B9865E}" srcOrd="0" destOrd="0" presId="urn:microsoft.com/office/officeart/2005/8/layout/vList5"/>
    <dgm:cxn modelId="{7A83B226-16DB-B244-8891-19011EA2903B}" type="presParOf" srcId="{D17EEE0F-CD0A-BA44-96BE-893FD6B9865E}" destId="{9F9BF20B-5E69-1C45-94CE-6BBA1CDBAD20}" srcOrd="0" destOrd="0" presId="urn:microsoft.com/office/officeart/2005/8/layout/vList5"/>
    <dgm:cxn modelId="{BCD878EF-7D34-C648-8EDD-BC1EFF81D453}" type="presParOf" srcId="{78E48F14-9721-184B-90DA-633570D12E70}" destId="{5B1478FB-3F6B-FD48-B632-F246E018C35D}" srcOrd="1" destOrd="0" presId="urn:microsoft.com/office/officeart/2005/8/layout/vList5"/>
    <dgm:cxn modelId="{2B1F10FD-77A5-A346-BDF8-CB063507D91F}" type="presParOf" srcId="{78E48F14-9721-184B-90DA-633570D12E70}" destId="{745F86FE-922A-1840-8E62-B49759B62586}" srcOrd="2" destOrd="0" presId="urn:microsoft.com/office/officeart/2005/8/layout/vList5"/>
    <dgm:cxn modelId="{11C3CB3C-2A15-2B48-9FA0-CBF0EE28D617}" type="presParOf" srcId="{745F86FE-922A-1840-8E62-B49759B62586}" destId="{53FE644C-2C2D-B147-9A7E-6AC916C6A06A}" srcOrd="0" destOrd="0" presId="urn:microsoft.com/office/officeart/2005/8/layout/vList5"/>
    <dgm:cxn modelId="{213F25ED-6A36-764A-84AB-A31D592A8D98}" type="presParOf" srcId="{78E48F14-9721-184B-90DA-633570D12E70}" destId="{BFAB7D19-6B37-E845-975C-F5B0FDF46A90}" srcOrd="3" destOrd="0" presId="urn:microsoft.com/office/officeart/2005/8/layout/vList5"/>
    <dgm:cxn modelId="{6997EDF5-66E9-9340-99A4-DA98DAF575A6}" type="presParOf" srcId="{78E48F14-9721-184B-90DA-633570D12E70}" destId="{61BE4AF1-2988-A94E-9B15-0C7C6A7E1254}" srcOrd="4" destOrd="0" presId="urn:microsoft.com/office/officeart/2005/8/layout/vList5"/>
    <dgm:cxn modelId="{0BEE324A-3B47-8D40-9BB0-7A2F36B166EB}" type="presParOf" srcId="{61BE4AF1-2988-A94E-9B15-0C7C6A7E1254}" destId="{0ECD9296-B35C-E44E-997F-33945C03E7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955A90E-489A-421E-8474-18112ACCAA8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634D88-F72B-47D0-8B95-563227EB6104}">
      <dgm:prSet/>
      <dgm:spPr/>
      <dgm:t>
        <a:bodyPr/>
        <a:lstStyle/>
        <a:p>
          <a:r>
            <a:rPr lang="en-US"/>
            <a:t>Good for narrative with multiple characters</a:t>
          </a:r>
        </a:p>
      </dgm:t>
    </dgm:pt>
    <dgm:pt modelId="{C2291CFB-7404-4AD1-98CE-D53BD2552909}" type="parTrans" cxnId="{125B6061-E893-4F1F-A140-E916409357B3}">
      <dgm:prSet/>
      <dgm:spPr/>
      <dgm:t>
        <a:bodyPr/>
        <a:lstStyle/>
        <a:p>
          <a:endParaRPr lang="en-US"/>
        </a:p>
      </dgm:t>
    </dgm:pt>
    <dgm:pt modelId="{FEB60EDF-7CBD-427D-93D7-D7078CFF81ED}" type="sibTrans" cxnId="{125B6061-E893-4F1F-A140-E916409357B3}">
      <dgm:prSet/>
      <dgm:spPr/>
      <dgm:t>
        <a:bodyPr/>
        <a:lstStyle/>
        <a:p>
          <a:endParaRPr lang="en-US"/>
        </a:p>
      </dgm:t>
    </dgm:pt>
    <dgm:pt modelId="{D442F2D3-BC39-4DEC-9B59-772D847957DB}">
      <dgm:prSet/>
      <dgm:spPr/>
      <dgm:t>
        <a:bodyPr/>
        <a:lstStyle/>
        <a:p>
          <a:r>
            <a:rPr lang="en-US"/>
            <a:t>Identify groups in the passage and work out their reactions</a:t>
          </a:r>
        </a:p>
      </dgm:t>
    </dgm:pt>
    <dgm:pt modelId="{2F45E386-4A12-4D2F-B34B-8DF24F90C343}" type="parTrans" cxnId="{565573A5-72E1-4AFC-B4EC-24B8BE10CB80}">
      <dgm:prSet/>
      <dgm:spPr/>
      <dgm:t>
        <a:bodyPr/>
        <a:lstStyle/>
        <a:p>
          <a:endParaRPr lang="en-US"/>
        </a:p>
      </dgm:t>
    </dgm:pt>
    <dgm:pt modelId="{F0ED028D-2CD7-44FB-B372-EB35B6D7A228}" type="sibTrans" cxnId="{565573A5-72E1-4AFC-B4EC-24B8BE10CB80}">
      <dgm:prSet/>
      <dgm:spPr/>
      <dgm:t>
        <a:bodyPr/>
        <a:lstStyle/>
        <a:p>
          <a:endParaRPr lang="en-US"/>
        </a:p>
      </dgm:t>
    </dgm:pt>
    <dgm:pt modelId="{1F080FCD-BA7A-B348-90FC-7EA899A725EC}" type="pres">
      <dgm:prSet presAssocID="{1955A90E-489A-421E-8474-18112ACCAA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328250-7403-0343-B70C-B63B61A7BED2}" type="pres">
      <dgm:prSet presAssocID="{CD634D88-F72B-47D0-8B95-563227EB6104}" presName="hierRoot1" presStyleCnt="0"/>
      <dgm:spPr/>
    </dgm:pt>
    <dgm:pt modelId="{7BAA423D-C2E1-AE43-862D-C822656A707D}" type="pres">
      <dgm:prSet presAssocID="{CD634D88-F72B-47D0-8B95-563227EB6104}" presName="composite" presStyleCnt="0"/>
      <dgm:spPr/>
    </dgm:pt>
    <dgm:pt modelId="{A35367FD-CE82-6646-B1DC-E1BA9854C232}" type="pres">
      <dgm:prSet presAssocID="{CD634D88-F72B-47D0-8B95-563227EB6104}" presName="background" presStyleLbl="node0" presStyleIdx="0" presStyleCnt="2"/>
      <dgm:spPr/>
    </dgm:pt>
    <dgm:pt modelId="{AFAACD8F-1C33-C145-ACDE-8E05560BB3F2}" type="pres">
      <dgm:prSet presAssocID="{CD634D88-F72B-47D0-8B95-563227EB6104}" presName="text" presStyleLbl="fgAcc0" presStyleIdx="0" presStyleCnt="2">
        <dgm:presLayoutVars>
          <dgm:chPref val="3"/>
        </dgm:presLayoutVars>
      </dgm:prSet>
      <dgm:spPr/>
    </dgm:pt>
    <dgm:pt modelId="{39F9CC0F-86CE-104D-B96D-43362039CA44}" type="pres">
      <dgm:prSet presAssocID="{CD634D88-F72B-47D0-8B95-563227EB6104}" presName="hierChild2" presStyleCnt="0"/>
      <dgm:spPr/>
    </dgm:pt>
    <dgm:pt modelId="{60FEEAE2-77E5-6F4F-935C-F812F3C189DF}" type="pres">
      <dgm:prSet presAssocID="{D442F2D3-BC39-4DEC-9B59-772D847957DB}" presName="hierRoot1" presStyleCnt="0"/>
      <dgm:spPr/>
    </dgm:pt>
    <dgm:pt modelId="{BEFC6ED2-0A95-174A-BD20-37F10B4BB33E}" type="pres">
      <dgm:prSet presAssocID="{D442F2D3-BC39-4DEC-9B59-772D847957DB}" presName="composite" presStyleCnt="0"/>
      <dgm:spPr/>
    </dgm:pt>
    <dgm:pt modelId="{C64B2821-C09F-0A4C-B3A3-69316AE7FB6C}" type="pres">
      <dgm:prSet presAssocID="{D442F2D3-BC39-4DEC-9B59-772D847957DB}" presName="background" presStyleLbl="node0" presStyleIdx="1" presStyleCnt="2"/>
      <dgm:spPr/>
    </dgm:pt>
    <dgm:pt modelId="{B9A2B38B-1A00-3F4D-BD16-5A5E46FAFD56}" type="pres">
      <dgm:prSet presAssocID="{D442F2D3-BC39-4DEC-9B59-772D847957DB}" presName="text" presStyleLbl="fgAcc0" presStyleIdx="1" presStyleCnt="2">
        <dgm:presLayoutVars>
          <dgm:chPref val="3"/>
        </dgm:presLayoutVars>
      </dgm:prSet>
      <dgm:spPr/>
    </dgm:pt>
    <dgm:pt modelId="{AAFB1083-73BD-AA48-99D2-5ECDDAF8BC70}" type="pres">
      <dgm:prSet presAssocID="{D442F2D3-BC39-4DEC-9B59-772D847957DB}" presName="hierChild2" presStyleCnt="0"/>
      <dgm:spPr/>
    </dgm:pt>
  </dgm:ptLst>
  <dgm:cxnLst>
    <dgm:cxn modelId="{E6151227-396A-4D44-8305-8A845DA08046}" type="presOf" srcId="{1955A90E-489A-421E-8474-18112ACCAA86}" destId="{1F080FCD-BA7A-B348-90FC-7EA899A725EC}" srcOrd="0" destOrd="0" presId="urn:microsoft.com/office/officeart/2005/8/layout/hierarchy1"/>
    <dgm:cxn modelId="{C66A243F-546F-0641-A22C-19167ADEF12F}" type="presOf" srcId="{CD634D88-F72B-47D0-8B95-563227EB6104}" destId="{AFAACD8F-1C33-C145-ACDE-8E05560BB3F2}" srcOrd="0" destOrd="0" presId="urn:microsoft.com/office/officeart/2005/8/layout/hierarchy1"/>
    <dgm:cxn modelId="{125B6061-E893-4F1F-A140-E916409357B3}" srcId="{1955A90E-489A-421E-8474-18112ACCAA86}" destId="{CD634D88-F72B-47D0-8B95-563227EB6104}" srcOrd="0" destOrd="0" parTransId="{C2291CFB-7404-4AD1-98CE-D53BD2552909}" sibTransId="{FEB60EDF-7CBD-427D-93D7-D7078CFF81ED}"/>
    <dgm:cxn modelId="{0153436F-445B-0043-AB46-E57B2DD086EF}" type="presOf" srcId="{D442F2D3-BC39-4DEC-9B59-772D847957DB}" destId="{B9A2B38B-1A00-3F4D-BD16-5A5E46FAFD56}" srcOrd="0" destOrd="0" presId="urn:microsoft.com/office/officeart/2005/8/layout/hierarchy1"/>
    <dgm:cxn modelId="{565573A5-72E1-4AFC-B4EC-24B8BE10CB80}" srcId="{1955A90E-489A-421E-8474-18112ACCAA86}" destId="{D442F2D3-BC39-4DEC-9B59-772D847957DB}" srcOrd="1" destOrd="0" parTransId="{2F45E386-4A12-4D2F-B34B-8DF24F90C343}" sibTransId="{F0ED028D-2CD7-44FB-B372-EB35B6D7A228}"/>
    <dgm:cxn modelId="{1F5D7D98-F2ED-FE4C-9B84-AF751C059018}" type="presParOf" srcId="{1F080FCD-BA7A-B348-90FC-7EA899A725EC}" destId="{A8328250-7403-0343-B70C-B63B61A7BED2}" srcOrd="0" destOrd="0" presId="urn:microsoft.com/office/officeart/2005/8/layout/hierarchy1"/>
    <dgm:cxn modelId="{103891D5-FCF2-A745-B478-91766DA09287}" type="presParOf" srcId="{A8328250-7403-0343-B70C-B63B61A7BED2}" destId="{7BAA423D-C2E1-AE43-862D-C822656A707D}" srcOrd="0" destOrd="0" presId="urn:microsoft.com/office/officeart/2005/8/layout/hierarchy1"/>
    <dgm:cxn modelId="{C7F17256-6D86-6D48-8A6D-D968B41096E2}" type="presParOf" srcId="{7BAA423D-C2E1-AE43-862D-C822656A707D}" destId="{A35367FD-CE82-6646-B1DC-E1BA9854C232}" srcOrd="0" destOrd="0" presId="urn:microsoft.com/office/officeart/2005/8/layout/hierarchy1"/>
    <dgm:cxn modelId="{31F3F759-B4E4-1843-B6AA-FACAD814532C}" type="presParOf" srcId="{7BAA423D-C2E1-AE43-862D-C822656A707D}" destId="{AFAACD8F-1C33-C145-ACDE-8E05560BB3F2}" srcOrd="1" destOrd="0" presId="urn:microsoft.com/office/officeart/2005/8/layout/hierarchy1"/>
    <dgm:cxn modelId="{00C8DA72-734D-CE4B-A405-97965D1C5848}" type="presParOf" srcId="{A8328250-7403-0343-B70C-B63B61A7BED2}" destId="{39F9CC0F-86CE-104D-B96D-43362039CA44}" srcOrd="1" destOrd="0" presId="urn:microsoft.com/office/officeart/2005/8/layout/hierarchy1"/>
    <dgm:cxn modelId="{FA2024D7-DABE-134E-A52F-129C9EC8F6A5}" type="presParOf" srcId="{1F080FCD-BA7A-B348-90FC-7EA899A725EC}" destId="{60FEEAE2-77E5-6F4F-935C-F812F3C189DF}" srcOrd="1" destOrd="0" presId="urn:microsoft.com/office/officeart/2005/8/layout/hierarchy1"/>
    <dgm:cxn modelId="{49A451CE-B313-3C40-9764-5E703F66219B}" type="presParOf" srcId="{60FEEAE2-77E5-6F4F-935C-F812F3C189DF}" destId="{BEFC6ED2-0A95-174A-BD20-37F10B4BB33E}" srcOrd="0" destOrd="0" presId="urn:microsoft.com/office/officeart/2005/8/layout/hierarchy1"/>
    <dgm:cxn modelId="{AA8F44C5-3CC0-1347-B5A5-DE66BF4FA2F0}" type="presParOf" srcId="{BEFC6ED2-0A95-174A-BD20-37F10B4BB33E}" destId="{C64B2821-C09F-0A4C-B3A3-69316AE7FB6C}" srcOrd="0" destOrd="0" presId="urn:microsoft.com/office/officeart/2005/8/layout/hierarchy1"/>
    <dgm:cxn modelId="{63965A69-DB7C-184A-8B19-DBD05B08986D}" type="presParOf" srcId="{BEFC6ED2-0A95-174A-BD20-37F10B4BB33E}" destId="{B9A2B38B-1A00-3F4D-BD16-5A5E46FAFD56}" srcOrd="1" destOrd="0" presId="urn:microsoft.com/office/officeart/2005/8/layout/hierarchy1"/>
    <dgm:cxn modelId="{963082F5-CAA1-AC48-B245-2CDF9C0966E3}" type="presParOf" srcId="{60FEEAE2-77E5-6F4F-935C-F812F3C189DF}" destId="{AAFB1083-73BD-AA48-99D2-5ECDDAF8BC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C968826-2425-460C-8B05-FD7B79736F5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00E596E-34AD-43F9-95DC-A8A09567CE72}">
      <dgm:prSet/>
      <dgm:spPr/>
      <dgm:t>
        <a:bodyPr/>
        <a:lstStyle/>
        <a:p>
          <a:r>
            <a:rPr lang="en-US"/>
            <a:t>Occasionally use?</a:t>
          </a:r>
        </a:p>
      </dgm:t>
    </dgm:pt>
    <dgm:pt modelId="{9517670F-0231-42D9-858F-F8372B8DBE3B}" type="parTrans" cxnId="{66AE98FD-1619-489C-AA59-231B75F5D965}">
      <dgm:prSet/>
      <dgm:spPr/>
      <dgm:t>
        <a:bodyPr/>
        <a:lstStyle/>
        <a:p>
          <a:endParaRPr lang="en-US"/>
        </a:p>
      </dgm:t>
    </dgm:pt>
    <dgm:pt modelId="{EAA88F14-634F-44DB-89EB-1B11BE24BE10}" type="sibTrans" cxnId="{66AE98FD-1619-489C-AA59-231B75F5D965}">
      <dgm:prSet/>
      <dgm:spPr/>
      <dgm:t>
        <a:bodyPr/>
        <a:lstStyle/>
        <a:p>
          <a:endParaRPr lang="en-US"/>
        </a:p>
      </dgm:t>
    </dgm:pt>
    <dgm:pt modelId="{FF729E59-4C76-4267-B170-BCCFDFF1EC3C}">
      <dgm:prSet/>
      <dgm:spPr/>
      <dgm:t>
        <a:bodyPr/>
        <a:lstStyle/>
        <a:p>
          <a:r>
            <a:rPr lang="en-US"/>
            <a:t>Apocalyptic, descriptions, graphic images</a:t>
          </a:r>
        </a:p>
      </dgm:t>
    </dgm:pt>
    <dgm:pt modelId="{75CC0087-47AA-4EDA-9535-D528C2E3DD15}" type="parTrans" cxnId="{C2EAC032-9FDD-4D75-9322-B1A939337E61}">
      <dgm:prSet/>
      <dgm:spPr/>
      <dgm:t>
        <a:bodyPr/>
        <a:lstStyle/>
        <a:p>
          <a:endParaRPr lang="en-US"/>
        </a:p>
      </dgm:t>
    </dgm:pt>
    <dgm:pt modelId="{94E97304-FFDC-4983-97CD-0A4189440649}" type="sibTrans" cxnId="{C2EAC032-9FDD-4D75-9322-B1A939337E61}">
      <dgm:prSet/>
      <dgm:spPr/>
      <dgm:t>
        <a:bodyPr/>
        <a:lstStyle/>
        <a:p>
          <a:endParaRPr lang="en-US"/>
        </a:p>
      </dgm:t>
    </dgm:pt>
    <dgm:pt modelId="{A562C217-65EC-7249-9903-49F8DF9EDAE7}" type="pres">
      <dgm:prSet presAssocID="{8C968826-2425-460C-8B05-FD7B79736F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B6CD4E-32EE-DD4B-9836-7E2F2E222561}" type="pres">
      <dgm:prSet presAssocID="{100E596E-34AD-43F9-95DC-A8A09567CE72}" presName="root" presStyleCnt="0"/>
      <dgm:spPr/>
    </dgm:pt>
    <dgm:pt modelId="{ACEC2CDE-A504-624E-991B-EED60BA1E719}" type="pres">
      <dgm:prSet presAssocID="{100E596E-34AD-43F9-95DC-A8A09567CE72}" presName="rootComposite" presStyleCnt="0"/>
      <dgm:spPr/>
    </dgm:pt>
    <dgm:pt modelId="{857B2A58-D7ED-1A41-883C-159C91356932}" type="pres">
      <dgm:prSet presAssocID="{100E596E-34AD-43F9-95DC-A8A09567CE72}" presName="rootText" presStyleLbl="node1" presStyleIdx="0" presStyleCnt="2"/>
      <dgm:spPr/>
    </dgm:pt>
    <dgm:pt modelId="{B22EB724-3FFE-1744-996B-88ADCACDAB8B}" type="pres">
      <dgm:prSet presAssocID="{100E596E-34AD-43F9-95DC-A8A09567CE72}" presName="rootConnector" presStyleLbl="node1" presStyleIdx="0" presStyleCnt="2"/>
      <dgm:spPr/>
    </dgm:pt>
    <dgm:pt modelId="{668A0086-3ACE-9549-8435-6CCBD35F9541}" type="pres">
      <dgm:prSet presAssocID="{100E596E-34AD-43F9-95DC-A8A09567CE72}" presName="childShape" presStyleCnt="0"/>
      <dgm:spPr/>
    </dgm:pt>
    <dgm:pt modelId="{F4E185F0-0760-C245-B2E0-7D07DC10B5D8}" type="pres">
      <dgm:prSet presAssocID="{FF729E59-4C76-4267-B170-BCCFDFF1EC3C}" presName="root" presStyleCnt="0"/>
      <dgm:spPr/>
    </dgm:pt>
    <dgm:pt modelId="{6EACDA25-6EA2-174B-A34F-6203F023C4CD}" type="pres">
      <dgm:prSet presAssocID="{FF729E59-4C76-4267-B170-BCCFDFF1EC3C}" presName="rootComposite" presStyleCnt="0"/>
      <dgm:spPr/>
    </dgm:pt>
    <dgm:pt modelId="{2860F602-D9AE-5843-B299-AAB2F420D5C7}" type="pres">
      <dgm:prSet presAssocID="{FF729E59-4C76-4267-B170-BCCFDFF1EC3C}" presName="rootText" presStyleLbl="node1" presStyleIdx="1" presStyleCnt="2"/>
      <dgm:spPr/>
    </dgm:pt>
    <dgm:pt modelId="{9C55D1A6-A28D-CC4C-8107-87AB75033382}" type="pres">
      <dgm:prSet presAssocID="{FF729E59-4C76-4267-B170-BCCFDFF1EC3C}" presName="rootConnector" presStyleLbl="node1" presStyleIdx="1" presStyleCnt="2"/>
      <dgm:spPr/>
    </dgm:pt>
    <dgm:pt modelId="{E8F33367-37CB-DE44-81AA-DB36BD7D423D}" type="pres">
      <dgm:prSet presAssocID="{FF729E59-4C76-4267-B170-BCCFDFF1EC3C}" presName="childShape" presStyleCnt="0"/>
      <dgm:spPr/>
    </dgm:pt>
  </dgm:ptLst>
  <dgm:cxnLst>
    <dgm:cxn modelId="{C2EAC032-9FDD-4D75-9322-B1A939337E61}" srcId="{8C968826-2425-460C-8B05-FD7B79736F5F}" destId="{FF729E59-4C76-4267-B170-BCCFDFF1EC3C}" srcOrd="1" destOrd="0" parTransId="{75CC0087-47AA-4EDA-9535-D528C2E3DD15}" sibTransId="{94E97304-FFDC-4983-97CD-0A4189440649}"/>
    <dgm:cxn modelId="{CC24674F-32B8-E64D-BADE-5258AC182EC2}" type="presOf" srcId="{100E596E-34AD-43F9-95DC-A8A09567CE72}" destId="{857B2A58-D7ED-1A41-883C-159C91356932}" srcOrd="0" destOrd="0" presId="urn:microsoft.com/office/officeart/2005/8/layout/hierarchy3"/>
    <dgm:cxn modelId="{CAD5AC72-4914-FA47-9674-3B79329CE957}" type="presOf" srcId="{FF729E59-4C76-4267-B170-BCCFDFF1EC3C}" destId="{2860F602-D9AE-5843-B299-AAB2F420D5C7}" srcOrd="0" destOrd="0" presId="urn:microsoft.com/office/officeart/2005/8/layout/hierarchy3"/>
    <dgm:cxn modelId="{42422A82-3C14-4344-9274-FE1A0E2780A7}" type="presOf" srcId="{8C968826-2425-460C-8B05-FD7B79736F5F}" destId="{A562C217-65EC-7249-9903-49F8DF9EDAE7}" srcOrd="0" destOrd="0" presId="urn:microsoft.com/office/officeart/2005/8/layout/hierarchy3"/>
    <dgm:cxn modelId="{3C4D46AC-CAE2-1B4C-9EA3-2F70B4D0BCEF}" type="presOf" srcId="{100E596E-34AD-43F9-95DC-A8A09567CE72}" destId="{B22EB724-3FFE-1744-996B-88ADCACDAB8B}" srcOrd="1" destOrd="0" presId="urn:microsoft.com/office/officeart/2005/8/layout/hierarchy3"/>
    <dgm:cxn modelId="{376AF0D1-CE1E-A242-8DF7-F43ADEF8A6DE}" type="presOf" srcId="{FF729E59-4C76-4267-B170-BCCFDFF1EC3C}" destId="{9C55D1A6-A28D-CC4C-8107-87AB75033382}" srcOrd="1" destOrd="0" presId="urn:microsoft.com/office/officeart/2005/8/layout/hierarchy3"/>
    <dgm:cxn modelId="{66AE98FD-1619-489C-AA59-231B75F5D965}" srcId="{8C968826-2425-460C-8B05-FD7B79736F5F}" destId="{100E596E-34AD-43F9-95DC-A8A09567CE72}" srcOrd="0" destOrd="0" parTransId="{9517670F-0231-42D9-858F-F8372B8DBE3B}" sibTransId="{EAA88F14-634F-44DB-89EB-1B11BE24BE10}"/>
    <dgm:cxn modelId="{636096D5-775F-9741-8C8D-3D81B0B8D35A}" type="presParOf" srcId="{A562C217-65EC-7249-9903-49F8DF9EDAE7}" destId="{BBB6CD4E-32EE-DD4B-9836-7E2F2E222561}" srcOrd="0" destOrd="0" presId="urn:microsoft.com/office/officeart/2005/8/layout/hierarchy3"/>
    <dgm:cxn modelId="{08A8D197-BA19-4647-9797-C06516A0018F}" type="presParOf" srcId="{BBB6CD4E-32EE-DD4B-9836-7E2F2E222561}" destId="{ACEC2CDE-A504-624E-991B-EED60BA1E719}" srcOrd="0" destOrd="0" presId="urn:microsoft.com/office/officeart/2005/8/layout/hierarchy3"/>
    <dgm:cxn modelId="{D72EDB13-F942-3645-99F9-7D0A7CC4C7D2}" type="presParOf" srcId="{ACEC2CDE-A504-624E-991B-EED60BA1E719}" destId="{857B2A58-D7ED-1A41-883C-159C91356932}" srcOrd="0" destOrd="0" presId="urn:microsoft.com/office/officeart/2005/8/layout/hierarchy3"/>
    <dgm:cxn modelId="{259B00C7-E252-E447-862E-17F13AC45836}" type="presParOf" srcId="{ACEC2CDE-A504-624E-991B-EED60BA1E719}" destId="{B22EB724-3FFE-1744-996B-88ADCACDAB8B}" srcOrd="1" destOrd="0" presId="urn:microsoft.com/office/officeart/2005/8/layout/hierarchy3"/>
    <dgm:cxn modelId="{255C5BD3-77DC-754C-BBC7-32B244BF1351}" type="presParOf" srcId="{BBB6CD4E-32EE-DD4B-9836-7E2F2E222561}" destId="{668A0086-3ACE-9549-8435-6CCBD35F9541}" srcOrd="1" destOrd="0" presId="urn:microsoft.com/office/officeart/2005/8/layout/hierarchy3"/>
    <dgm:cxn modelId="{49B36104-858C-7A45-97A4-01A90B1ADFB2}" type="presParOf" srcId="{A562C217-65EC-7249-9903-49F8DF9EDAE7}" destId="{F4E185F0-0760-C245-B2E0-7D07DC10B5D8}" srcOrd="1" destOrd="0" presId="urn:microsoft.com/office/officeart/2005/8/layout/hierarchy3"/>
    <dgm:cxn modelId="{D93EC508-D017-B348-A271-2EBC80373ED4}" type="presParOf" srcId="{F4E185F0-0760-C245-B2E0-7D07DC10B5D8}" destId="{6EACDA25-6EA2-174B-A34F-6203F023C4CD}" srcOrd="0" destOrd="0" presId="urn:microsoft.com/office/officeart/2005/8/layout/hierarchy3"/>
    <dgm:cxn modelId="{2D65EF07-F286-7F42-8140-81BFAA5EC470}" type="presParOf" srcId="{6EACDA25-6EA2-174B-A34F-6203F023C4CD}" destId="{2860F602-D9AE-5843-B299-AAB2F420D5C7}" srcOrd="0" destOrd="0" presId="urn:microsoft.com/office/officeart/2005/8/layout/hierarchy3"/>
    <dgm:cxn modelId="{89E5185B-3D27-8346-9C46-BEA7B5175856}" type="presParOf" srcId="{6EACDA25-6EA2-174B-A34F-6203F023C4CD}" destId="{9C55D1A6-A28D-CC4C-8107-87AB75033382}" srcOrd="1" destOrd="0" presId="urn:microsoft.com/office/officeart/2005/8/layout/hierarchy3"/>
    <dgm:cxn modelId="{DA0224A9-3279-904B-8505-CC2F4A0FCA25}" type="presParOf" srcId="{F4E185F0-0760-C245-B2E0-7D07DC10B5D8}" destId="{E8F33367-37CB-DE44-81AA-DB36BD7D42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2DFA786-A3DD-4071-BFF6-06331B5C90E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495987-E45F-4341-B098-726727E7B175}">
      <dgm:prSet/>
      <dgm:spPr/>
      <dgm:t>
        <a:bodyPr/>
        <a:lstStyle/>
        <a:p>
          <a:r>
            <a:rPr lang="en-US"/>
            <a:t>Formulate journalist questions to ask characters in the passage</a:t>
          </a:r>
        </a:p>
      </dgm:t>
    </dgm:pt>
    <dgm:pt modelId="{A9486F47-A659-48AF-9016-1E75C6271191}" type="parTrans" cxnId="{59344D75-D365-4D7A-BA15-4096DDD0506D}">
      <dgm:prSet/>
      <dgm:spPr/>
      <dgm:t>
        <a:bodyPr/>
        <a:lstStyle/>
        <a:p>
          <a:endParaRPr lang="en-US"/>
        </a:p>
      </dgm:t>
    </dgm:pt>
    <dgm:pt modelId="{22116AAE-518C-4D4C-A736-FBF29181D20B}" type="sibTrans" cxnId="{59344D75-D365-4D7A-BA15-4096DDD0506D}">
      <dgm:prSet/>
      <dgm:spPr/>
      <dgm:t>
        <a:bodyPr/>
        <a:lstStyle/>
        <a:p>
          <a:endParaRPr lang="en-US"/>
        </a:p>
      </dgm:t>
    </dgm:pt>
    <dgm:pt modelId="{8440F605-957E-43C2-8C91-CEFB11D7BC39}">
      <dgm:prSet/>
      <dgm:spPr/>
      <dgm:t>
        <a:bodyPr/>
        <a:lstStyle/>
        <a:p>
          <a:r>
            <a:rPr lang="en-US"/>
            <a:t>Pair up or ‘perform’ in the group</a:t>
          </a:r>
        </a:p>
      </dgm:t>
    </dgm:pt>
    <dgm:pt modelId="{87353424-C715-492C-B2C7-E740FC2CC4E7}" type="parTrans" cxnId="{BEDF54C9-559C-4E17-B1F4-D2D5D201D99C}">
      <dgm:prSet/>
      <dgm:spPr/>
      <dgm:t>
        <a:bodyPr/>
        <a:lstStyle/>
        <a:p>
          <a:endParaRPr lang="en-US"/>
        </a:p>
      </dgm:t>
    </dgm:pt>
    <dgm:pt modelId="{51774389-BE2F-47A2-9C9F-96F0258888CE}" type="sibTrans" cxnId="{BEDF54C9-559C-4E17-B1F4-D2D5D201D99C}">
      <dgm:prSet/>
      <dgm:spPr/>
      <dgm:t>
        <a:bodyPr/>
        <a:lstStyle/>
        <a:p>
          <a:endParaRPr lang="en-US"/>
        </a:p>
      </dgm:t>
    </dgm:pt>
    <dgm:pt modelId="{371035EE-1FFC-4D92-B068-57C326E2050F}">
      <dgm:prSet/>
      <dgm:spPr/>
      <dgm:t>
        <a:bodyPr/>
        <a:lstStyle/>
        <a:p>
          <a:r>
            <a:rPr lang="en-US"/>
            <a:t>One is journalist, the other is the character</a:t>
          </a:r>
        </a:p>
      </dgm:t>
    </dgm:pt>
    <dgm:pt modelId="{7428E103-FBE5-434A-B997-55BD91AD54B7}" type="parTrans" cxnId="{8ED3300C-6E68-4EAC-9398-4A64430F3C4D}">
      <dgm:prSet/>
      <dgm:spPr/>
      <dgm:t>
        <a:bodyPr/>
        <a:lstStyle/>
        <a:p>
          <a:endParaRPr lang="en-US"/>
        </a:p>
      </dgm:t>
    </dgm:pt>
    <dgm:pt modelId="{0455AA51-DE23-44D2-99D9-FE85B10F4B88}" type="sibTrans" cxnId="{8ED3300C-6E68-4EAC-9398-4A64430F3C4D}">
      <dgm:prSet/>
      <dgm:spPr/>
      <dgm:t>
        <a:bodyPr/>
        <a:lstStyle/>
        <a:p>
          <a:endParaRPr lang="en-US"/>
        </a:p>
      </dgm:t>
    </dgm:pt>
    <dgm:pt modelId="{EB1D0EBF-7CD9-B94C-8588-59D011140BAD}" type="pres">
      <dgm:prSet presAssocID="{C2DFA786-A3DD-4071-BFF6-06331B5C90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8860E1-319B-D344-BF11-0E863518FA64}" type="pres">
      <dgm:prSet presAssocID="{36495987-E45F-4341-B098-726727E7B175}" presName="hierRoot1" presStyleCnt="0"/>
      <dgm:spPr/>
    </dgm:pt>
    <dgm:pt modelId="{C4DEEE1C-4F87-F346-841F-546DA765FCCA}" type="pres">
      <dgm:prSet presAssocID="{36495987-E45F-4341-B098-726727E7B175}" presName="composite" presStyleCnt="0"/>
      <dgm:spPr/>
    </dgm:pt>
    <dgm:pt modelId="{D3306D3C-9B39-DE47-8E71-785240775FAB}" type="pres">
      <dgm:prSet presAssocID="{36495987-E45F-4341-B098-726727E7B175}" presName="background" presStyleLbl="node0" presStyleIdx="0" presStyleCnt="3"/>
      <dgm:spPr/>
    </dgm:pt>
    <dgm:pt modelId="{D3E29565-DF74-3840-99BE-46CE71311DD5}" type="pres">
      <dgm:prSet presAssocID="{36495987-E45F-4341-B098-726727E7B175}" presName="text" presStyleLbl="fgAcc0" presStyleIdx="0" presStyleCnt="3">
        <dgm:presLayoutVars>
          <dgm:chPref val="3"/>
        </dgm:presLayoutVars>
      </dgm:prSet>
      <dgm:spPr/>
    </dgm:pt>
    <dgm:pt modelId="{FBD60501-65AE-E947-AC00-B175B178C027}" type="pres">
      <dgm:prSet presAssocID="{36495987-E45F-4341-B098-726727E7B175}" presName="hierChild2" presStyleCnt="0"/>
      <dgm:spPr/>
    </dgm:pt>
    <dgm:pt modelId="{620241C9-4D36-324C-B397-E4DDFF69607C}" type="pres">
      <dgm:prSet presAssocID="{8440F605-957E-43C2-8C91-CEFB11D7BC39}" presName="hierRoot1" presStyleCnt="0"/>
      <dgm:spPr/>
    </dgm:pt>
    <dgm:pt modelId="{91AED92F-B314-1A4B-9DE7-40CA143150CE}" type="pres">
      <dgm:prSet presAssocID="{8440F605-957E-43C2-8C91-CEFB11D7BC39}" presName="composite" presStyleCnt="0"/>
      <dgm:spPr/>
    </dgm:pt>
    <dgm:pt modelId="{7D5936DF-1F4C-EC49-B11E-60BA3F58C43E}" type="pres">
      <dgm:prSet presAssocID="{8440F605-957E-43C2-8C91-CEFB11D7BC39}" presName="background" presStyleLbl="node0" presStyleIdx="1" presStyleCnt="3"/>
      <dgm:spPr/>
    </dgm:pt>
    <dgm:pt modelId="{DE790ADB-BF4D-EF48-957B-48691E8E3193}" type="pres">
      <dgm:prSet presAssocID="{8440F605-957E-43C2-8C91-CEFB11D7BC39}" presName="text" presStyleLbl="fgAcc0" presStyleIdx="1" presStyleCnt="3">
        <dgm:presLayoutVars>
          <dgm:chPref val="3"/>
        </dgm:presLayoutVars>
      </dgm:prSet>
      <dgm:spPr/>
    </dgm:pt>
    <dgm:pt modelId="{CDE5A7A4-95A5-4F4D-A5BA-E2E073655D3E}" type="pres">
      <dgm:prSet presAssocID="{8440F605-957E-43C2-8C91-CEFB11D7BC39}" presName="hierChild2" presStyleCnt="0"/>
      <dgm:spPr/>
    </dgm:pt>
    <dgm:pt modelId="{041F4BD1-97F8-A64C-B4DE-27F5AA140985}" type="pres">
      <dgm:prSet presAssocID="{371035EE-1FFC-4D92-B068-57C326E2050F}" presName="hierRoot1" presStyleCnt="0"/>
      <dgm:spPr/>
    </dgm:pt>
    <dgm:pt modelId="{149D844F-77F2-334C-870C-4F1F02F4A98D}" type="pres">
      <dgm:prSet presAssocID="{371035EE-1FFC-4D92-B068-57C326E2050F}" presName="composite" presStyleCnt="0"/>
      <dgm:spPr/>
    </dgm:pt>
    <dgm:pt modelId="{18A47CEE-7CFC-9D46-9629-8F9B7BC5B669}" type="pres">
      <dgm:prSet presAssocID="{371035EE-1FFC-4D92-B068-57C326E2050F}" presName="background" presStyleLbl="node0" presStyleIdx="2" presStyleCnt="3"/>
      <dgm:spPr/>
    </dgm:pt>
    <dgm:pt modelId="{6F389F9F-6CFA-4647-89B1-565710F76898}" type="pres">
      <dgm:prSet presAssocID="{371035EE-1FFC-4D92-B068-57C326E2050F}" presName="text" presStyleLbl="fgAcc0" presStyleIdx="2" presStyleCnt="3">
        <dgm:presLayoutVars>
          <dgm:chPref val="3"/>
        </dgm:presLayoutVars>
      </dgm:prSet>
      <dgm:spPr/>
    </dgm:pt>
    <dgm:pt modelId="{29534362-5FB4-BD42-BF34-5EC34884C153}" type="pres">
      <dgm:prSet presAssocID="{371035EE-1FFC-4D92-B068-57C326E2050F}" presName="hierChild2" presStyleCnt="0"/>
      <dgm:spPr/>
    </dgm:pt>
  </dgm:ptLst>
  <dgm:cxnLst>
    <dgm:cxn modelId="{8ED3300C-6E68-4EAC-9398-4A64430F3C4D}" srcId="{C2DFA786-A3DD-4071-BFF6-06331B5C90E2}" destId="{371035EE-1FFC-4D92-B068-57C326E2050F}" srcOrd="2" destOrd="0" parTransId="{7428E103-FBE5-434A-B997-55BD91AD54B7}" sibTransId="{0455AA51-DE23-44D2-99D9-FE85B10F4B88}"/>
    <dgm:cxn modelId="{DE389419-CEFB-A646-AE77-8651C0DCADF6}" type="presOf" srcId="{36495987-E45F-4341-B098-726727E7B175}" destId="{D3E29565-DF74-3840-99BE-46CE71311DD5}" srcOrd="0" destOrd="0" presId="urn:microsoft.com/office/officeart/2005/8/layout/hierarchy1"/>
    <dgm:cxn modelId="{59344D75-D365-4D7A-BA15-4096DDD0506D}" srcId="{C2DFA786-A3DD-4071-BFF6-06331B5C90E2}" destId="{36495987-E45F-4341-B098-726727E7B175}" srcOrd="0" destOrd="0" parTransId="{A9486F47-A659-48AF-9016-1E75C6271191}" sibTransId="{22116AAE-518C-4D4C-A736-FBF29181D20B}"/>
    <dgm:cxn modelId="{14674BA9-DD77-1E4C-97FE-A72088A3AE7B}" type="presOf" srcId="{371035EE-1FFC-4D92-B068-57C326E2050F}" destId="{6F389F9F-6CFA-4647-89B1-565710F76898}" srcOrd="0" destOrd="0" presId="urn:microsoft.com/office/officeart/2005/8/layout/hierarchy1"/>
    <dgm:cxn modelId="{BEDF54C9-559C-4E17-B1F4-D2D5D201D99C}" srcId="{C2DFA786-A3DD-4071-BFF6-06331B5C90E2}" destId="{8440F605-957E-43C2-8C91-CEFB11D7BC39}" srcOrd="1" destOrd="0" parTransId="{87353424-C715-492C-B2C7-E740FC2CC4E7}" sibTransId="{51774389-BE2F-47A2-9C9F-96F0258888CE}"/>
    <dgm:cxn modelId="{89E428D9-4AD6-BE4F-9AAA-5C649AC40B5A}" type="presOf" srcId="{C2DFA786-A3DD-4071-BFF6-06331B5C90E2}" destId="{EB1D0EBF-7CD9-B94C-8588-59D011140BAD}" srcOrd="0" destOrd="0" presId="urn:microsoft.com/office/officeart/2005/8/layout/hierarchy1"/>
    <dgm:cxn modelId="{51EC1AF0-9949-EA4A-BDC9-471FE13CA9DF}" type="presOf" srcId="{8440F605-957E-43C2-8C91-CEFB11D7BC39}" destId="{DE790ADB-BF4D-EF48-957B-48691E8E3193}" srcOrd="0" destOrd="0" presId="urn:microsoft.com/office/officeart/2005/8/layout/hierarchy1"/>
    <dgm:cxn modelId="{983BD564-5EFF-EC43-9877-8E21E425F9DE}" type="presParOf" srcId="{EB1D0EBF-7CD9-B94C-8588-59D011140BAD}" destId="{AC8860E1-319B-D344-BF11-0E863518FA64}" srcOrd="0" destOrd="0" presId="urn:microsoft.com/office/officeart/2005/8/layout/hierarchy1"/>
    <dgm:cxn modelId="{5566BE32-1272-8B47-9622-A2048E8EDBA5}" type="presParOf" srcId="{AC8860E1-319B-D344-BF11-0E863518FA64}" destId="{C4DEEE1C-4F87-F346-841F-546DA765FCCA}" srcOrd="0" destOrd="0" presId="urn:microsoft.com/office/officeart/2005/8/layout/hierarchy1"/>
    <dgm:cxn modelId="{639A891F-F414-4342-9513-20D337253B70}" type="presParOf" srcId="{C4DEEE1C-4F87-F346-841F-546DA765FCCA}" destId="{D3306D3C-9B39-DE47-8E71-785240775FAB}" srcOrd="0" destOrd="0" presId="urn:microsoft.com/office/officeart/2005/8/layout/hierarchy1"/>
    <dgm:cxn modelId="{11F25A67-CEAE-284A-A12D-38C48E41419D}" type="presParOf" srcId="{C4DEEE1C-4F87-F346-841F-546DA765FCCA}" destId="{D3E29565-DF74-3840-99BE-46CE71311DD5}" srcOrd="1" destOrd="0" presId="urn:microsoft.com/office/officeart/2005/8/layout/hierarchy1"/>
    <dgm:cxn modelId="{3C1BAB9C-77B4-B74D-891F-D895637B46EB}" type="presParOf" srcId="{AC8860E1-319B-D344-BF11-0E863518FA64}" destId="{FBD60501-65AE-E947-AC00-B175B178C027}" srcOrd="1" destOrd="0" presId="urn:microsoft.com/office/officeart/2005/8/layout/hierarchy1"/>
    <dgm:cxn modelId="{D28D69EE-89F8-4F47-BA05-1B0F5D0F49CF}" type="presParOf" srcId="{EB1D0EBF-7CD9-B94C-8588-59D011140BAD}" destId="{620241C9-4D36-324C-B397-E4DDFF69607C}" srcOrd="1" destOrd="0" presId="urn:microsoft.com/office/officeart/2005/8/layout/hierarchy1"/>
    <dgm:cxn modelId="{EC7B6035-B36F-6341-B4F7-EDF83B9B0FB8}" type="presParOf" srcId="{620241C9-4D36-324C-B397-E4DDFF69607C}" destId="{91AED92F-B314-1A4B-9DE7-40CA143150CE}" srcOrd="0" destOrd="0" presId="urn:microsoft.com/office/officeart/2005/8/layout/hierarchy1"/>
    <dgm:cxn modelId="{C48C7D07-5EB8-5A46-A3D9-F6509C626B58}" type="presParOf" srcId="{91AED92F-B314-1A4B-9DE7-40CA143150CE}" destId="{7D5936DF-1F4C-EC49-B11E-60BA3F58C43E}" srcOrd="0" destOrd="0" presId="urn:microsoft.com/office/officeart/2005/8/layout/hierarchy1"/>
    <dgm:cxn modelId="{6AFE7DC2-4EC9-F948-A6DF-93B29A188E52}" type="presParOf" srcId="{91AED92F-B314-1A4B-9DE7-40CA143150CE}" destId="{DE790ADB-BF4D-EF48-957B-48691E8E3193}" srcOrd="1" destOrd="0" presId="urn:microsoft.com/office/officeart/2005/8/layout/hierarchy1"/>
    <dgm:cxn modelId="{50F0DBE0-EAFB-C24F-A902-95810C76B16E}" type="presParOf" srcId="{620241C9-4D36-324C-B397-E4DDFF69607C}" destId="{CDE5A7A4-95A5-4F4D-A5BA-E2E073655D3E}" srcOrd="1" destOrd="0" presId="urn:microsoft.com/office/officeart/2005/8/layout/hierarchy1"/>
    <dgm:cxn modelId="{2467F50B-0316-A342-BBF5-36AA369EF1A9}" type="presParOf" srcId="{EB1D0EBF-7CD9-B94C-8588-59D011140BAD}" destId="{041F4BD1-97F8-A64C-B4DE-27F5AA140985}" srcOrd="2" destOrd="0" presId="urn:microsoft.com/office/officeart/2005/8/layout/hierarchy1"/>
    <dgm:cxn modelId="{5A7C86D3-A99C-254C-AA59-65BC18121D5A}" type="presParOf" srcId="{041F4BD1-97F8-A64C-B4DE-27F5AA140985}" destId="{149D844F-77F2-334C-870C-4F1F02F4A98D}" srcOrd="0" destOrd="0" presId="urn:microsoft.com/office/officeart/2005/8/layout/hierarchy1"/>
    <dgm:cxn modelId="{CCADB0C6-A240-694A-978F-AAEFDED1B203}" type="presParOf" srcId="{149D844F-77F2-334C-870C-4F1F02F4A98D}" destId="{18A47CEE-7CFC-9D46-9629-8F9B7BC5B669}" srcOrd="0" destOrd="0" presId="urn:microsoft.com/office/officeart/2005/8/layout/hierarchy1"/>
    <dgm:cxn modelId="{8FB99383-1AA6-784C-9C1A-1C9257295BBC}" type="presParOf" srcId="{149D844F-77F2-334C-870C-4F1F02F4A98D}" destId="{6F389F9F-6CFA-4647-89B1-565710F76898}" srcOrd="1" destOrd="0" presId="urn:microsoft.com/office/officeart/2005/8/layout/hierarchy1"/>
    <dgm:cxn modelId="{C87BD96A-62B2-0F47-95A3-A912ED2F3DD2}" type="presParOf" srcId="{041F4BD1-97F8-A64C-B4DE-27F5AA140985}" destId="{29534362-5FB4-BD42-BF34-5EC34884C1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546B4AD-447D-410B-84CF-F1ADD0A6ECF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055454-D540-4853-9ED1-19CE586F4324}">
      <dgm:prSet/>
      <dgm:spPr/>
      <dgm:t>
        <a:bodyPr/>
        <a:lstStyle/>
        <a:p>
          <a:r>
            <a:rPr lang="en-US"/>
            <a:t>Good for ‘travel’ passages where action moves form one location to another</a:t>
          </a:r>
        </a:p>
      </dgm:t>
    </dgm:pt>
    <dgm:pt modelId="{12C3841C-D4C6-4833-9303-4EF7FD32177A}" type="parTrans" cxnId="{681F4285-1AB1-4065-A7BD-4900B12CA2F1}">
      <dgm:prSet/>
      <dgm:spPr/>
      <dgm:t>
        <a:bodyPr/>
        <a:lstStyle/>
        <a:p>
          <a:endParaRPr lang="en-US"/>
        </a:p>
      </dgm:t>
    </dgm:pt>
    <dgm:pt modelId="{DE9395A2-0EF0-4235-B080-864B2E6816AD}" type="sibTrans" cxnId="{681F4285-1AB1-4065-A7BD-4900B12CA2F1}">
      <dgm:prSet/>
      <dgm:spPr/>
      <dgm:t>
        <a:bodyPr/>
        <a:lstStyle/>
        <a:p>
          <a:endParaRPr lang="en-US"/>
        </a:p>
      </dgm:t>
    </dgm:pt>
    <dgm:pt modelId="{318B3870-9157-4B0F-A211-6E583D57F061}">
      <dgm:prSet/>
      <dgm:spPr/>
      <dgm:t>
        <a:bodyPr/>
        <a:lstStyle/>
        <a:p>
          <a:r>
            <a:rPr lang="en-US"/>
            <a:t>How does plot develop as action moves?</a:t>
          </a:r>
        </a:p>
      </dgm:t>
    </dgm:pt>
    <dgm:pt modelId="{A4C7CF39-E546-4992-9B13-F16E1FE5E596}" type="parTrans" cxnId="{D780B835-ACB0-4DCC-AB69-218408F04465}">
      <dgm:prSet/>
      <dgm:spPr/>
      <dgm:t>
        <a:bodyPr/>
        <a:lstStyle/>
        <a:p>
          <a:endParaRPr lang="en-US"/>
        </a:p>
      </dgm:t>
    </dgm:pt>
    <dgm:pt modelId="{00964D5B-DB85-4055-8DD2-7A4209C968DC}" type="sibTrans" cxnId="{D780B835-ACB0-4DCC-AB69-218408F04465}">
      <dgm:prSet/>
      <dgm:spPr/>
      <dgm:t>
        <a:bodyPr/>
        <a:lstStyle/>
        <a:p>
          <a:endParaRPr lang="en-US"/>
        </a:p>
      </dgm:t>
    </dgm:pt>
    <dgm:pt modelId="{E0A7FAC6-8174-E840-B752-B4FD48FE5E6C}" type="pres">
      <dgm:prSet presAssocID="{5546B4AD-447D-410B-84CF-F1ADD0A6ECF7}" presName="linear" presStyleCnt="0">
        <dgm:presLayoutVars>
          <dgm:animLvl val="lvl"/>
          <dgm:resizeHandles val="exact"/>
        </dgm:presLayoutVars>
      </dgm:prSet>
      <dgm:spPr/>
    </dgm:pt>
    <dgm:pt modelId="{94E05AE4-116E-7D4A-ADD0-F7E1403E3A5B}" type="pres">
      <dgm:prSet presAssocID="{95055454-D540-4853-9ED1-19CE586F43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407D5C-F799-714A-A167-BE8B6BFBF918}" type="pres">
      <dgm:prSet presAssocID="{DE9395A2-0EF0-4235-B080-864B2E6816AD}" presName="spacer" presStyleCnt="0"/>
      <dgm:spPr/>
    </dgm:pt>
    <dgm:pt modelId="{F0A04807-5497-6445-8766-EF6E1D5A9C2B}" type="pres">
      <dgm:prSet presAssocID="{318B3870-9157-4B0F-A211-6E583D57F06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780B835-ACB0-4DCC-AB69-218408F04465}" srcId="{5546B4AD-447D-410B-84CF-F1ADD0A6ECF7}" destId="{318B3870-9157-4B0F-A211-6E583D57F061}" srcOrd="1" destOrd="0" parTransId="{A4C7CF39-E546-4992-9B13-F16E1FE5E596}" sibTransId="{00964D5B-DB85-4055-8DD2-7A4209C968DC}"/>
    <dgm:cxn modelId="{681F4285-1AB1-4065-A7BD-4900B12CA2F1}" srcId="{5546B4AD-447D-410B-84CF-F1ADD0A6ECF7}" destId="{95055454-D540-4853-9ED1-19CE586F4324}" srcOrd="0" destOrd="0" parTransId="{12C3841C-D4C6-4833-9303-4EF7FD32177A}" sibTransId="{DE9395A2-0EF0-4235-B080-864B2E6816AD}"/>
    <dgm:cxn modelId="{14B9F995-20C8-024F-8518-F8FB3FD8A8F3}" type="presOf" srcId="{5546B4AD-447D-410B-84CF-F1ADD0A6ECF7}" destId="{E0A7FAC6-8174-E840-B752-B4FD48FE5E6C}" srcOrd="0" destOrd="0" presId="urn:microsoft.com/office/officeart/2005/8/layout/vList2"/>
    <dgm:cxn modelId="{F075F4A1-6C32-504E-AD1E-B482FA4A7F53}" type="presOf" srcId="{318B3870-9157-4B0F-A211-6E583D57F061}" destId="{F0A04807-5497-6445-8766-EF6E1D5A9C2B}" srcOrd="0" destOrd="0" presId="urn:microsoft.com/office/officeart/2005/8/layout/vList2"/>
    <dgm:cxn modelId="{02F8AAF6-85CE-924A-A6D9-A1B3880B9350}" type="presOf" srcId="{95055454-D540-4853-9ED1-19CE586F4324}" destId="{94E05AE4-116E-7D4A-ADD0-F7E1403E3A5B}" srcOrd="0" destOrd="0" presId="urn:microsoft.com/office/officeart/2005/8/layout/vList2"/>
    <dgm:cxn modelId="{A58634F4-F7A9-1A4A-AAE6-0ABB42D1814C}" type="presParOf" srcId="{E0A7FAC6-8174-E840-B752-B4FD48FE5E6C}" destId="{94E05AE4-116E-7D4A-ADD0-F7E1403E3A5B}" srcOrd="0" destOrd="0" presId="urn:microsoft.com/office/officeart/2005/8/layout/vList2"/>
    <dgm:cxn modelId="{42FEF23A-10B6-5A4D-A195-CD9716E22E56}" type="presParOf" srcId="{E0A7FAC6-8174-E840-B752-B4FD48FE5E6C}" destId="{1E407D5C-F799-714A-A167-BE8B6BFBF918}" srcOrd="1" destOrd="0" presId="urn:microsoft.com/office/officeart/2005/8/layout/vList2"/>
    <dgm:cxn modelId="{164B0CA7-68B0-AD4D-993C-03421D55A55B}" type="presParOf" srcId="{E0A7FAC6-8174-E840-B752-B4FD48FE5E6C}" destId="{F0A04807-5497-6445-8766-EF6E1D5A9C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F5DB58F-D05E-4DCF-ADC0-668F0D3C4AC1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734C60-0343-4689-87A2-E28C89B5A53D}">
      <dgm:prSet/>
      <dgm:spPr/>
      <dgm:t>
        <a:bodyPr/>
        <a:lstStyle/>
        <a:p>
          <a:r>
            <a:rPr lang="en-US"/>
            <a:t>List commands, instructions, words, ideas</a:t>
          </a:r>
        </a:p>
      </dgm:t>
    </dgm:pt>
    <dgm:pt modelId="{A14A863B-2D1D-4698-8F27-0923C95970B4}" type="parTrans" cxnId="{8BF8FDF2-1B29-4069-B985-3451FB5EC227}">
      <dgm:prSet/>
      <dgm:spPr/>
      <dgm:t>
        <a:bodyPr/>
        <a:lstStyle/>
        <a:p>
          <a:endParaRPr lang="en-US"/>
        </a:p>
      </dgm:t>
    </dgm:pt>
    <dgm:pt modelId="{8F55F306-B169-4A72-87CD-C60E789D1DCE}" type="sibTrans" cxnId="{8BF8FDF2-1B29-4069-B985-3451FB5EC227}">
      <dgm:prSet/>
      <dgm:spPr/>
      <dgm:t>
        <a:bodyPr/>
        <a:lstStyle/>
        <a:p>
          <a:endParaRPr lang="en-US"/>
        </a:p>
      </dgm:t>
    </dgm:pt>
    <dgm:pt modelId="{58711977-5113-4ED0-ADC1-FA96A812308B}">
      <dgm:prSet/>
      <dgm:spPr/>
      <dgm:t>
        <a:bodyPr/>
        <a:lstStyle/>
        <a:p>
          <a:r>
            <a:rPr lang="en-US" dirty="0"/>
            <a:t>Look for repetition and themes</a:t>
          </a:r>
        </a:p>
      </dgm:t>
    </dgm:pt>
    <dgm:pt modelId="{2933AC72-7116-4471-B721-8FFC17A9DB2D}" type="parTrans" cxnId="{4A4ADCAB-D127-45AF-976B-4EF714F2A907}">
      <dgm:prSet/>
      <dgm:spPr/>
      <dgm:t>
        <a:bodyPr/>
        <a:lstStyle/>
        <a:p>
          <a:endParaRPr lang="en-US"/>
        </a:p>
      </dgm:t>
    </dgm:pt>
    <dgm:pt modelId="{56A39AB3-B88C-4D95-AFB6-980ADFCED911}" type="sibTrans" cxnId="{4A4ADCAB-D127-45AF-976B-4EF714F2A907}">
      <dgm:prSet/>
      <dgm:spPr/>
      <dgm:t>
        <a:bodyPr/>
        <a:lstStyle/>
        <a:p>
          <a:endParaRPr lang="en-US"/>
        </a:p>
      </dgm:t>
    </dgm:pt>
    <dgm:pt modelId="{A6A394AF-89F2-AD42-BF0D-3AB27A20560D}" type="pres">
      <dgm:prSet presAssocID="{DF5DB58F-D05E-4DCF-ADC0-668F0D3C4AC1}" presName="vert0" presStyleCnt="0">
        <dgm:presLayoutVars>
          <dgm:dir/>
          <dgm:animOne val="branch"/>
          <dgm:animLvl val="lvl"/>
        </dgm:presLayoutVars>
      </dgm:prSet>
      <dgm:spPr/>
    </dgm:pt>
    <dgm:pt modelId="{6A57AB93-4BCE-704B-8464-0CDF8E71FF1A}" type="pres">
      <dgm:prSet presAssocID="{39734C60-0343-4689-87A2-E28C89B5A53D}" presName="thickLine" presStyleLbl="alignNode1" presStyleIdx="0" presStyleCnt="2"/>
      <dgm:spPr/>
    </dgm:pt>
    <dgm:pt modelId="{29A0A62F-3AE6-5D41-B36B-BCBCDB6AB3A1}" type="pres">
      <dgm:prSet presAssocID="{39734C60-0343-4689-87A2-E28C89B5A53D}" presName="horz1" presStyleCnt="0"/>
      <dgm:spPr/>
    </dgm:pt>
    <dgm:pt modelId="{5F447F41-2047-E84F-BF20-494D51503476}" type="pres">
      <dgm:prSet presAssocID="{39734C60-0343-4689-87A2-E28C89B5A53D}" presName="tx1" presStyleLbl="revTx" presStyleIdx="0" presStyleCnt="2"/>
      <dgm:spPr/>
    </dgm:pt>
    <dgm:pt modelId="{4685AE37-1E1E-CF42-93D9-85B25D6FCFB0}" type="pres">
      <dgm:prSet presAssocID="{39734C60-0343-4689-87A2-E28C89B5A53D}" presName="vert1" presStyleCnt="0"/>
      <dgm:spPr/>
    </dgm:pt>
    <dgm:pt modelId="{44CD7B6E-8FA5-464A-8A3C-40B3937C1228}" type="pres">
      <dgm:prSet presAssocID="{58711977-5113-4ED0-ADC1-FA96A812308B}" presName="thickLine" presStyleLbl="alignNode1" presStyleIdx="1" presStyleCnt="2"/>
      <dgm:spPr/>
    </dgm:pt>
    <dgm:pt modelId="{E70E378B-ED44-304B-AF8D-8D8D28B7A042}" type="pres">
      <dgm:prSet presAssocID="{58711977-5113-4ED0-ADC1-FA96A812308B}" presName="horz1" presStyleCnt="0"/>
      <dgm:spPr/>
    </dgm:pt>
    <dgm:pt modelId="{63ADC45C-FB06-DE42-BDC3-34BD301E22B6}" type="pres">
      <dgm:prSet presAssocID="{58711977-5113-4ED0-ADC1-FA96A812308B}" presName="tx1" presStyleLbl="revTx" presStyleIdx="1" presStyleCnt="2"/>
      <dgm:spPr/>
    </dgm:pt>
    <dgm:pt modelId="{31BD390F-22CA-4C41-B2AB-FAF0C63A7BA0}" type="pres">
      <dgm:prSet presAssocID="{58711977-5113-4ED0-ADC1-FA96A812308B}" presName="vert1" presStyleCnt="0"/>
      <dgm:spPr/>
    </dgm:pt>
  </dgm:ptLst>
  <dgm:cxnLst>
    <dgm:cxn modelId="{41A1E85D-6D4C-114F-A158-7F45AD40C91C}" type="presOf" srcId="{DF5DB58F-D05E-4DCF-ADC0-668F0D3C4AC1}" destId="{A6A394AF-89F2-AD42-BF0D-3AB27A20560D}" srcOrd="0" destOrd="0" presId="urn:microsoft.com/office/officeart/2008/layout/LinedList"/>
    <dgm:cxn modelId="{4A4ADCAB-D127-45AF-976B-4EF714F2A907}" srcId="{DF5DB58F-D05E-4DCF-ADC0-668F0D3C4AC1}" destId="{58711977-5113-4ED0-ADC1-FA96A812308B}" srcOrd="1" destOrd="0" parTransId="{2933AC72-7116-4471-B721-8FFC17A9DB2D}" sibTransId="{56A39AB3-B88C-4D95-AFB6-980ADFCED911}"/>
    <dgm:cxn modelId="{10695AC9-B9A0-844C-9A67-D083AB982538}" type="presOf" srcId="{39734C60-0343-4689-87A2-E28C89B5A53D}" destId="{5F447F41-2047-E84F-BF20-494D51503476}" srcOrd="0" destOrd="0" presId="urn:microsoft.com/office/officeart/2008/layout/LinedList"/>
    <dgm:cxn modelId="{23E04ED5-7EB8-EF40-A6F8-597D5A11B5E0}" type="presOf" srcId="{58711977-5113-4ED0-ADC1-FA96A812308B}" destId="{63ADC45C-FB06-DE42-BDC3-34BD301E22B6}" srcOrd="0" destOrd="0" presId="urn:microsoft.com/office/officeart/2008/layout/LinedList"/>
    <dgm:cxn modelId="{8BF8FDF2-1B29-4069-B985-3451FB5EC227}" srcId="{DF5DB58F-D05E-4DCF-ADC0-668F0D3C4AC1}" destId="{39734C60-0343-4689-87A2-E28C89B5A53D}" srcOrd="0" destOrd="0" parTransId="{A14A863B-2D1D-4698-8F27-0923C95970B4}" sibTransId="{8F55F306-B169-4A72-87CD-C60E789D1DCE}"/>
    <dgm:cxn modelId="{F45B0FE6-EA72-3345-8C69-15599B2192B5}" type="presParOf" srcId="{A6A394AF-89F2-AD42-BF0D-3AB27A20560D}" destId="{6A57AB93-4BCE-704B-8464-0CDF8E71FF1A}" srcOrd="0" destOrd="0" presId="urn:microsoft.com/office/officeart/2008/layout/LinedList"/>
    <dgm:cxn modelId="{84C92366-8C2D-2A45-99ED-67446DC15BAC}" type="presParOf" srcId="{A6A394AF-89F2-AD42-BF0D-3AB27A20560D}" destId="{29A0A62F-3AE6-5D41-B36B-BCBCDB6AB3A1}" srcOrd="1" destOrd="0" presId="urn:microsoft.com/office/officeart/2008/layout/LinedList"/>
    <dgm:cxn modelId="{649FEBC8-EE2A-DB43-A491-1532252E1718}" type="presParOf" srcId="{29A0A62F-3AE6-5D41-B36B-BCBCDB6AB3A1}" destId="{5F447F41-2047-E84F-BF20-494D51503476}" srcOrd="0" destOrd="0" presId="urn:microsoft.com/office/officeart/2008/layout/LinedList"/>
    <dgm:cxn modelId="{FDFFEA40-B26F-7943-9D3C-14FB56886493}" type="presParOf" srcId="{29A0A62F-3AE6-5D41-B36B-BCBCDB6AB3A1}" destId="{4685AE37-1E1E-CF42-93D9-85B25D6FCFB0}" srcOrd="1" destOrd="0" presId="urn:microsoft.com/office/officeart/2008/layout/LinedList"/>
    <dgm:cxn modelId="{68292653-D7B4-744A-91B9-56F9FB1BC577}" type="presParOf" srcId="{A6A394AF-89F2-AD42-BF0D-3AB27A20560D}" destId="{44CD7B6E-8FA5-464A-8A3C-40B3937C1228}" srcOrd="2" destOrd="0" presId="urn:microsoft.com/office/officeart/2008/layout/LinedList"/>
    <dgm:cxn modelId="{B5677C6C-7A97-D74C-BF7B-0B1D9ADB2F71}" type="presParOf" srcId="{A6A394AF-89F2-AD42-BF0D-3AB27A20560D}" destId="{E70E378B-ED44-304B-AF8D-8D8D28B7A042}" srcOrd="3" destOrd="0" presId="urn:microsoft.com/office/officeart/2008/layout/LinedList"/>
    <dgm:cxn modelId="{B880581E-BB4A-8C49-9C20-5F1D5DFDB5C2}" type="presParOf" srcId="{E70E378B-ED44-304B-AF8D-8D8D28B7A042}" destId="{63ADC45C-FB06-DE42-BDC3-34BD301E22B6}" srcOrd="0" destOrd="0" presId="urn:microsoft.com/office/officeart/2008/layout/LinedList"/>
    <dgm:cxn modelId="{A02BFDBC-FF59-D44F-93C8-814A19661446}" type="presParOf" srcId="{E70E378B-ED44-304B-AF8D-8D8D28B7A042}" destId="{31BD390F-22CA-4C41-B2AB-FAF0C63A7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2FCCFFE-89A0-4D23-B47E-68300D12A1F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7BAE63-C011-4E7D-9E8E-CF8C48A315C6}">
      <dgm:prSet/>
      <dgm:spPr/>
      <dgm:t>
        <a:bodyPr/>
        <a:lstStyle/>
        <a:p>
          <a:r>
            <a:rPr lang="en-US"/>
            <a:t>Setting up a table to see details of a passage</a:t>
          </a:r>
        </a:p>
      </dgm:t>
    </dgm:pt>
    <dgm:pt modelId="{15CD3343-7987-4780-9A76-5F2CF49895CC}" type="parTrans" cxnId="{1D03301B-C4C5-4654-ABE3-C42DE08330C7}">
      <dgm:prSet/>
      <dgm:spPr/>
      <dgm:t>
        <a:bodyPr/>
        <a:lstStyle/>
        <a:p>
          <a:endParaRPr lang="en-US"/>
        </a:p>
      </dgm:t>
    </dgm:pt>
    <dgm:pt modelId="{70FC207A-1ABA-4FF8-B662-4D92F4418E4C}" type="sibTrans" cxnId="{1D03301B-C4C5-4654-ABE3-C42DE08330C7}">
      <dgm:prSet/>
      <dgm:spPr/>
      <dgm:t>
        <a:bodyPr/>
        <a:lstStyle/>
        <a:p>
          <a:endParaRPr lang="en-US"/>
        </a:p>
      </dgm:t>
    </dgm:pt>
    <dgm:pt modelId="{2F20D36C-4A72-40DF-967F-E3C1F9B03D87}">
      <dgm:prSet/>
      <dgm:spPr/>
      <dgm:t>
        <a:bodyPr/>
        <a:lstStyle/>
        <a:p>
          <a:r>
            <a:rPr lang="en-US"/>
            <a:t>Helps with comparisons, contrasts, development of ideas</a:t>
          </a:r>
        </a:p>
      </dgm:t>
    </dgm:pt>
    <dgm:pt modelId="{94E9CA3D-613B-486A-9689-5F452922C2D9}" type="parTrans" cxnId="{4DA2A6C8-1A45-4DB0-9932-D40E3EF8D5DD}">
      <dgm:prSet/>
      <dgm:spPr/>
      <dgm:t>
        <a:bodyPr/>
        <a:lstStyle/>
        <a:p>
          <a:endParaRPr lang="en-US"/>
        </a:p>
      </dgm:t>
    </dgm:pt>
    <dgm:pt modelId="{F98D4D69-C212-481C-AD60-E6DC0F8EB196}" type="sibTrans" cxnId="{4DA2A6C8-1A45-4DB0-9932-D40E3EF8D5DD}">
      <dgm:prSet/>
      <dgm:spPr/>
      <dgm:t>
        <a:bodyPr/>
        <a:lstStyle/>
        <a:p>
          <a:endParaRPr lang="en-US"/>
        </a:p>
      </dgm:t>
    </dgm:pt>
    <dgm:pt modelId="{BE063458-F512-134F-A80E-8C5ACDAAAFB4}" type="pres">
      <dgm:prSet presAssocID="{72FCCFFE-89A0-4D23-B47E-68300D12A1F2}" presName="linear" presStyleCnt="0">
        <dgm:presLayoutVars>
          <dgm:animLvl val="lvl"/>
          <dgm:resizeHandles val="exact"/>
        </dgm:presLayoutVars>
      </dgm:prSet>
      <dgm:spPr/>
    </dgm:pt>
    <dgm:pt modelId="{FF7D050F-3239-D744-AAFB-5D50B9193569}" type="pres">
      <dgm:prSet presAssocID="{F97BAE63-C011-4E7D-9E8E-CF8C48A315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4EA922-2278-3048-B95D-8C8A2C7E1078}" type="pres">
      <dgm:prSet presAssocID="{70FC207A-1ABA-4FF8-B662-4D92F4418E4C}" presName="spacer" presStyleCnt="0"/>
      <dgm:spPr/>
    </dgm:pt>
    <dgm:pt modelId="{ECE33ABC-6B3D-A840-85D9-208716AF4E0B}" type="pres">
      <dgm:prSet presAssocID="{2F20D36C-4A72-40DF-967F-E3C1F9B03D8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D03301B-C4C5-4654-ABE3-C42DE08330C7}" srcId="{72FCCFFE-89A0-4D23-B47E-68300D12A1F2}" destId="{F97BAE63-C011-4E7D-9E8E-CF8C48A315C6}" srcOrd="0" destOrd="0" parTransId="{15CD3343-7987-4780-9A76-5F2CF49895CC}" sibTransId="{70FC207A-1ABA-4FF8-B662-4D92F4418E4C}"/>
    <dgm:cxn modelId="{F194E121-5147-0B4C-8F20-76002ED1D299}" type="presOf" srcId="{72FCCFFE-89A0-4D23-B47E-68300D12A1F2}" destId="{BE063458-F512-134F-A80E-8C5ACDAAAFB4}" srcOrd="0" destOrd="0" presId="urn:microsoft.com/office/officeart/2005/8/layout/vList2"/>
    <dgm:cxn modelId="{AE6F9234-9E28-0043-BC31-1A3F95A846E4}" type="presOf" srcId="{F97BAE63-C011-4E7D-9E8E-CF8C48A315C6}" destId="{FF7D050F-3239-D744-AAFB-5D50B9193569}" srcOrd="0" destOrd="0" presId="urn:microsoft.com/office/officeart/2005/8/layout/vList2"/>
    <dgm:cxn modelId="{EA6B6C6C-87E9-9242-B899-4CDE938CD2E4}" type="presOf" srcId="{2F20D36C-4A72-40DF-967F-E3C1F9B03D87}" destId="{ECE33ABC-6B3D-A840-85D9-208716AF4E0B}" srcOrd="0" destOrd="0" presId="urn:microsoft.com/office/officeart/2005/8/layout/vList2"/>
    <dgm:cxn modelId="{4DA2A6C8-1A45-4DB0-9932-D40E3EF8D5DD}" srcId="{72FCCFFE-89A0-4D23-B47E-68300D12A1F2}" destId="{2F20D36C-4A72-40DF-967F-E3C1F9B03D87}" srcOrd="1" destOrd="0" parTransId="{94E9CA3D-613B-486A-9689-5F452922C2D9}" sibTransId="{F98D4D69-C212-481C-AD60-E6DC0F8EB196}"/>
    <dgm:cxn modelId="{5386D78C-CEE3-114D-9947-700EAB24C6C9}" type="presParOf" srcId="{BE063458-F512-134F-A80E-8C5ACDAAAFB4}" destId="{FF7D050F-3239-D744-AAFB-5D50B9193569}" srcOrd="0" destOrd="0" presId="urn:microsoft.com/office/officeart/2005/8/layout/vList2"/>
    <dgm:cxn modelId="{F7FDA947-1304-E449-A372-77AA1DA3F410}" type="presParOf" srcId="{BE063458-F512-134F-A80E-8C5ACDAAAFB4}" destId="{A64EA922-2278-3048-B95D-8C8A2C7E1078}" srcOrd="1" destOrd="0" presId="urn:microsoft.com/office/officeart/2005/8/layout/vList2"/>
    <dgm:cxn modelId="{C7D09300-6604-4546-8F91-AF55C7CA5E60}" type="presParOf" srcId="{BE063458-F512-134F-A80E-8C5ACDAAAFB4}" destId="{ECE33ABC-6B3D-A840-85D9-208716AF4E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7DC05C4-2B5F-4182-B078-2CD4BD833C5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974CB6-B7EC-4117-9EEF-688D8A7889B2}">
      <dgm:prSet/>
      <dgm:spPr/>
      <dgm:t>
        <a:bodyPr/>
        <a:lstStyle/>
        <a:p>
          <a:r>
            <a:rPr lang="en-US"/>
            <a:t>Default?</a:t>
          </a:r>
        </a:p>
      </dgm:t>
    </dgm:pt>
    <dgm:pt modelId="{63770C30-71A7-4406-904E-FA6EE8E80DCB}" type="parTrans" cxnId="{FB1A3595-57B3-4CEE-A300-333D084837BC}">
      <dgm:prSet/>
      <dgm:spPr/>
      <dgm:t>
        <a:bodyPr/>
        <a:lstStyle/>
        <a:p>
          <a:endParaRPr lang="en-US"/>
        </a:p>
      </dgm:t>
    </dgm:pt>
    <dgm:pt modelId="{2A946EB5-F874-436B-AF95-2FE53D1A654F}" type="sibTrans" cxnId="{FB1A3595-57B3-4CEE-A300-333D084837BC}">
      <dgm:prSet/>
      <dgm:spPr/>
      <dgm:t>
        <a:bodyPr/>
        <a:lstStyle/>
        <a:p>
          <a:endParaRPr lang="en-US"/>
        </a:p>
      </dgm:t>
    </dgm:pt>
    <dgm:pt modelId="{80A30CFA-45BA-4D7A-ADB5-E043DCACCC8F}">
      <dgm:prSet/>
      <dgm:spPr/>
      <dgm:t>
        <a:bodyPr/>
        <a:lstStyle/>
        <a:p>
          <a:r>
            <a:rPr lang="en-US"/>
            <a:t>Remember open and closed questions</a:t>
          </a:r>
        </a:p>
      </dgm:t>
    </dgm:pt>
    <dgm:pt modelId="{84653B0F-E610-44A9-A551-329EA5C1EA51}" type="parTrans" cxnId="{1FEDE0EB-CFC4-4810-8FC4-3A6AE177EDF6}">
      <dgm:prSet/>
      <dgm:spPr/>
      <dgm:t>
        <a:bodyPr/>
        <a:lstStyle/>
        <a:p>
          <a:endParaRPr lang="en-US"/>
        </a:p>
      </dgm:t>
    </dgm:pt>
    <dgm:pt modelId="{40F177D3-2B5A-43C7-86BB-9C1F61DFAAE9}" type="sibTrans" cxnId="{1FEDE0EB-CFC4-4810-8FC4-3A6AE177EDF6}">
      <dgm:prSet/>
      <dgm:spPr/>
      <dgm:t>
        <a:bodyPr/>
        <a:lstStyle/>
        <a:p>
          <a:endParaRPr lang="en-US"/>
        </a:p>
      </dgm:t>
    </dgm:pt>
    <dgm:pt modelId="{07939507-6487-7E4D-AB93-0D1AAF3A5BDE}" type="pres">
      <dgm:prSet presAssocID="{17DC05C4-2B5F-4182-B078-2CD4BD833C50}" presName="linear" presStyleCnt="0">
        <dgm:presLayoutVars>
          <dgm:animLvl val="lvl"/>
          <dgm:resizeHandles val="exact"/>
        </dgm:presLayoutVars>
      </dgm:prSet>
      <dgm:spPr/>
    </dgm:pt>
    <dgm:pt modelId="{2C6299F6-5ABD-2D43-807F-06D8D0F92281}" type="pres">
      <dgm:prSet presAssocID="{AC974CB6-B7EC-4117-9EEF-688D8A7889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CCDCF3-D05C-2A48-BE6E-3E235A33B6B1}" type="pres">
      <dgm:prSet presAssocID="{2A946EB5-F874-436B-AF95-2FE53D1A654F}" presName="spacer" presStyleCnt="0"/>
      <dgm:spPr/>
    </dgm:pt>
    <dgm:pt modelId="{29228053-3DFB-CF4E-9E50-5BFD57882ECB}" type="pres">
      <dgm:prSet presAssocID="{80A30CFA-45BA-4D7A-ADB5-E043DCACCC8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D037D27-9C91-2C45-8888-04B6C1B1C6BC}" type="presOf" srcId="{AC974CB6-B7EC-4117-9EEF-688D8A7889B2}" destId="{2C6299F6-5ABD-2D43-807F-06D8D0F92281}" srcOrd="0" destOrd="0" presId="urn:microsoft.com/office/officeart/2005/8/layout/vList2"/>
    <dgm:cxn modelId="{14A83433-1832-6046-974A-F8755ED3C637}" type="presOf" srcId="{80A30CFA-45BA-4D7A-ADB5-E043DCACCC8F}" destId="{29228053-3DFB-CF4E-9E50-5BFD57882ECB}" srcOrd="0" destOrd="0" presId="urn:microsoft.com/office/officeart/2005/8/layout/vList2"/>
    <dgm:cxn modelId="{15A8753F-0D9B-2D40-8B9C-E17B856740CF}" type="presOf" srcId="{17DC05C4-2B5F-4182-B078-2CD4BD833C50}" destId="{07939507-6487-7E4D-AB93-0D1AAF3A5BDE}" srcOrd="0" destOrd="0" presId="urn:microsoft.com/office/officeart/2005/8/layout/vList2"/>
    <dgm:cxn modelId="{FB1A3595-57B3-4CEE-A300-333D084837BC}" srcId="{17DC05C4-2B5F-4182-B078-2CD4BD833C50}" destId="{AC974CB6-B7EC-4117-9EEF-688D8A7889B2}" srcOrd="0" destOrd="0" parTransId="{63770C30-71A7-4406-904E-FA6EE8E80DCB}" sibTransId="{2A946EB5-F874-436B-AF95-2FE53D1A654F}"/>
    <dgm:cxn modelId="{1FEDE0EB-CFC4-4810-8FC4-3A6AE177EDF6}" srcId="{17DC05C4-2B5F-4182-B078-2CD4BD833C50}" destId="{80A30CFA-45BA-4D7A-ADB5-E043DCACCC8F}" srcOrd="1" destOrd="0" parTransId="{84653B0F-E610-44A9-A551-329EA5C1EA51}" sibTransId="{40F177D3-2B5A-43C7-86BB-9C1F61DFAAE9}"/>
    <dgm:cxn modelId="{A1505CA1-7DD5-494B-8BD8-CA109C6E8C8C}" type="presParOf" srcId="{07939507-6487-7E4D-AB93-0D1AAF3A5BDE}" destId="{2C6299F6-5ABD-2D43-807F-06D8D0F92281}" srcOrd="0" destOrd="0" presId="urn:microsoft.com/office/officeart/2005/8/layout/vList2"/>
    <dgm:cxn modelId="{999BFAC0-19A9-3546-823D-38982DB4BD0C}" type="presParOf" srcId="{07939507-6487-7E4D-AB93-0D1AAF3A5BDE}" destId="{82CCDCF3-D05C-2A48-BE6E-3E235A33B6B1}" srcOrd="1" destOrd="0" presId="urn:microsoft.com/office/officeart/2005/8/layout/vList2"/>
    <dgm:cxn modelId="{429FAC3C-92D6-7C4F-AC20-6D35073D949E}" type="presParOf" srcId="{07939507-6487-7E4D-AB93-0D1AAF3A5BDE}" destId="{29228053-3DFB-CF4E-9E50-5BFD57882E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D7CB8F9-5C14-4EDD-8FF0-9D08E479A0A0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091C141-7F8C-4D3E-8F50-45C1D80E2BA0}">
      <dgm:prSet/>
      <dgm:spPr/>
      <dgm:t>
        <a:bodyPr/>
        <a:lstStyle/>
        <a:p>
          <a:r>
            <a:rPr lang="en-US"/>
            <a:t>Takes a long time</a:t>
          </a:r>
        </a:p>
      </dgm:t>
    </dgm:pt>
    <dgm:pt modelId="{5DA9E5F3-20B3-403B-8A59-63A74F2EFD51}" type="parTrans" cxnId="{8CB1E62C-534C-4ACD-8672-110B3C5D5AB3}">
      <dgm:prSet/>
      <dgm:spPr/>
      <dgm:t>
        <a:bodyPr/>
        <a:lstStyle/>
        <a:p>
          <a:endParaRPr lang="en-US"/>
        </a:p>
      </dgm:t>
    </dgm:pt>
    <dgm:pt modelId="{2EDA13BF-050C-4E5F-95DE-2383AB916B20}" type="sibTrans" cxnId="{8CB1E62C-534C-4ACD-8672-110B3C5D5AB3}">
      <dgm:prSet/>
      <dgm:spPr/>
      <dgm:t>
        <a:bodyPr/>
        <a:lstStyle/>
        <a:p>
          <a:endParaRPr lang="en-US"/>
        </a:p>
      </dgm:t>
    </dgm:pt>
    <dgm:pt modelId="{B8543778-EC7E-4A81-B60D-918B2CC5FBA5}">
      <dgm:prSet/>
      <dgm:spPr/>
      <dgm:t>
        <a:bodyPr/>
        <a:lstStyle/>
        <a:p>
          <a:r>
            <a:rPr lang="en-US"/>
            <a:t>Text with no chapter markings, verse references</a:t>
          </a:r>
        </a:p>
      </dgm:t>
    </dgm:pt>
    <dgm:pt modelId="{7689F395-00D8-4453-99F7-23AF4713B1E7}" type="parTrans" cxnId="{375BB3E0-731E-4BDB-915F-85AF1300024A}">
      <dgm:prSet/>
      <dgm:spPr/>
      <dgm:t>
        <a:bodyPr/>
        <a:lstStyle/>
        <a:p>
          <a:endParaRPr lang="en-US"/>
        </a:p>
      </dgm:t>
    </dgm:pt>
    <dgm:pt modelId="{329F7DC3-C8A6-463A-BC13-715FBC72BBF6}" type="sibTrans" cxnId="{375BB3E0-731E-4BDB-915F-85AF1300024A}">
      <dgm:prSet/>
      <dgm:spPr/>
      <dgm:t>
        <a:bodyPr/>
        <a:lstStyle/>
        <a:p>
          <a:endParaRPr lang="en-US"/>
        </a:p>
      </dgm:t>
    </dgm:pt>
    <dgm:pt modelId="{AAB955BD-623A-4275-8EE2-CA17E6645FB1}">
      <dgm:prSet/>
      <dgm:spPr/>
      <dgm:t>
        <a:bodyPr/>
        <a:lstStyle/>
        <a:p>
          <a:r>
            <a:rPr lang="en-US"/>
            <a:t>Work through to identify themes, ideas, structures</a:t>
          </a:r>
        </a:p>
      </dgm:t>
    </dgm:pt>
    <dgm:pt modelId="{B2E62C10-30B0-4441-A57F-C0F0EADA954A}" type="parTrans" cxnId="{C774657B-8EB3-44A4-851F-D38ECDE061F0}">
      <dgm:prSet/>
      <dgm:spPr/>
      <dgm:t>
        <a:bodyPr/>
        <a:lstStyle/>
        <a:p>
          <a:endParaRPr lang="en-US"/>
        </a:p>
      </dgm:t>
    </dgm:pt>
    <dgm:pt modelId="{B0567287-9C4A-4055-9EC5-CFD66341995F}" type="sibTrans" cxnId="{C774657B-8EB3-44A4-851F-D38ECDE061F0}">
      <dgm:prSet/>
      <dgm:spPr/>
      <dgm:t>
        <a:bodyPr/>
        <a:lstStyle/>
        <a:p>
          <a:endParaRPr lang="en-US"/>
        </a:p>
      </dgm:t>
    </dgm:pt>
    <dgm:pt modelId="{9C1A1A92-4C84-4EA4-BB33-0366CAD26502}">
      <dgm:prSet/>
      <dgm:spPr/>
      <dgm:t>
        <a:bodyPr/>
        <a:lstStyle/>
        <a:p>
          <a:r>
            <a:rPr lang="en-US"/>
            <a:t>Needs time!</a:t>
          </a:r>
        </a:p>
      </dgm:t>
    </dgm:pt>
    <dgm:pt modelId="{DECC2F3D-4CE0-4F7C-9050-B2ED77C4B942}" type="parTrans" cxnId="{541A3003-5EA2-4C1F-BE40-8E8EE4413D79}">
      <dgm:prSet/>
      <dgm:spPr/>
      <dgm:t>
        <a:bodyPr/>
        <a:lstStyle/>
        <a:p>
          <a:endParaRPr lang="en-US"/>
        </a:p>
      </dgm:t>
    </dgm:pt>
    <dgm:pt modelId="{BC2FCBAE-71EF-4A75-84DC-1E9338C484CF}" type="sibTrans" cxnId="{541A3003-5EA2-4C1F-BE40-8E8EE4413D79}">
      <dgm:prSet/>
      <dgm:spPr/>
      <dgm:t>
        <a:bodyPr/>
        <a:lstStyle/>
        <a:p>
          <a:endParaRPr lang="en-US"/>
        </a:p>
      </dgm:t>
    </dgm:pt>
    <dgm:pt modelId="{AF6BD03A-EC1A-A64F-B77F-C10389961F2F}" type="pres">
      <dgm:prSet presAssocID="{7D7CB8F9-5C14-4EDD-8FF0-9D08E479A0A0}" presName="vert0" presStyleCnt="0">
        <dgm:presLayoutVars>
          <dgm:dir/>
          <dgm:animOne val="branch"/>
          <dgm:animLvl val="lvl"/>
        </dgm:presLayoutVars>
      </dgm:prSet>
      <dgm:spPr/>
    </dgm:pt>
    <dgm:pt modelId="{6B5B69BD-0834-3B42-9D2F-3CC3F0EE89B6}" type="pres">
      <dgm:prSet presAssocID="{1091C141-7F8C-4D3E-8F50-45C1D80E2BA0}" presName="thickLine" presStyleLbl="alignNode1" presStyleIdx="0" presStyleCnt="4"/>
      <dgm:spPr/>
    </dgm:pt>
    <dgm:pt modelId="{0BE7375A-A4A3-C941-A17E-AC556151F77F}" type="pres">
      <dgm:prSet presAssocID="{1091C141-7F8C-4D3E-8F50-45C1D80E2BA0}" presName="horz1" presStyleCnt="0"/>
      <dgm:spPr/>
    </dgm:pt>
    <dgm:pt modelId="{A84239C3-8F8D-5B46-A89E-D683D3796F2F}" type="pres">
      <dgm:prSet presAssocID="{1091C141-7F8C-4D3E-8F50-45C1D80E2BA0}" presName="tx1" presStyleLbl="revTx" presStyleIdx="0" presStyleCnt="4"/>
      <dgm:spPr/>
    </dgm:pt>
    <dgm:pt modelId="{A490B612-136F-7748-9DFE-D5480B65E245}" type="pres">
      <dgm:prSet presAssocID="{1091C141-7F8C-4D3E-8F50-45C1D80E2BA0}" presName="vert1" presStyleCnt="0"/>
      <dgm:spPr/>
    </dgm:pt>
    <dgm:pt modelId="{328604F3-4EC3-7D43-A764-A445C81F4F88}" type="pres">
      <dgm:prSet presAssocID="{B8543778-EC7E-4A81-B60D-918B2CC5FBA5}" presName="thickLine" presStyleLbl="alignNode1" presStyleIdx="1" presStyleCnt="4"/>
      <dgm:spPr/>
    </dgm:pt>
    <dgm:pt modelId="{76E2A5D0-255A-FA4F-894C-CFD26EED8A71}" type="pres">
      <dgm:prSet presAssocID="{B8543778-EC7E-4A81-B60D-918B2CC5FBA5}" presName="horz1" presStyleCnt="0"/>
      <dgm:spPr/>
    </dgm:pt>
    <dgm:pt modelId="{56625287-2172-274A-8AAF-514F463CCABD}" type="pres">
      <dgm:prSet presAssocID="{B8543778-EC7E-4A81-B60D-918B2CC5FBA5}" presName="tx1" presStyleLbl="revTx" presStyleIdx="1" presStyleCnt="4"/>
      <dgm:spPr/>
    </dgm:pt>
    <dgm:pt modelId="{62407923-F1DD-1441-9C09-4A5538B4AEB8}" type="pres">
      <dgm:prSet presAssocID="{B8543778-EC7E-4A81-B60D-918B2CC5FBA5}" presName="vert1" presStyleCnt="0"/>
      <dgm:spPr/>
    </dgm:pt>
    <dgm:pt modelId="{93915C5E-42F7-AA4F-99AE-820265B53474}" type="pres">
      <dgm:prSet presAssocID="{AAB955BD-623A-4275-8EE2-CA17E6645FB1}" presName="thickLine" presStyleLbl="alignNode1" presStyleIdx="2" presStyleCnt="4"/>
      <dgm:spPr/>
    </dgm:pt>
    <dgm:pt modelId="{AC25DE37-04AD-5949-82ED-F787C8731C4F}" type="pres">
      <dgm:prSet presAssocID="{AAB955BD-623A-4275-8EE2-CA17E6645FB1}" presName="horz1" presStyleCnt="0"/>
      <dgm:spPr/>
    </dgm:pt>
    <dgm:pt modelId="{DF761270-4A6E-7546-89FD-F69217F0DBB2}" type="pres">
      <dgm:prSet presAssocID="{AAB955BD-623A-4275-8EE2-CA17E6645FB1}" presName="tx1" presStyleLbl="revTx" presStyleIdx="2" presStyleCnt="4"/>
      <dgm:spPr/>
    </dgm:pt>
    <dgm:pt modelId="{F83FF82D-4BDB-C743-A5C7-80E3FEFD44FE}" type="pres">
      <dgm:prSet presAssocID="{AAB955BD-623A-4275-8EE2-CA17E6645FB1}" presName="vert1" presStyleCnt="0"/>
      <dgm:spPr/>
    </dgm:pt>
    <dgm:pt modelId="{6E8F7F0F-DB01-384D-91FA-E376A2495C97}" type="pres">
      <dgm:prSet presAssocID="{9C1A1A92-4C84-4EA4-BB33-0366CAD26502}" presName="thickLine" presStyleLbl="alignNode1" presStyleIdx="3" presStyleCnt="4"/>
      <dgm:spPr/>
    </dgm:pt>
    <dgm:pt modelId="{7AD3BA17-D1B4-5A4D-A504-D9A4881BA676}" type="pres">
      <dgm:prSet presAssocID="{9C1A1A92-4C84-4EA4-BB33-0366CAD26502}" presName="horz1" presStyleCnt="0"/>
      <dgm:spPr/>
    </dgm:pt>
    <dgm:pt modelId="{8C23E966-F040-B448-B101-3413357F1EFB}" type="pres">
      <dgm:prSet presAssocID="{9C1A1A92-4C84-4EA4-BB33-0366CAD26502}" presName="tx1" presStyleLbl="revTx" presStyleIdx="3" presStyleCnt="4"/>
      <dgm:spPr/>
    </dgm:pt>
    <dgm:pt modelId="{B9525597-5948-C74A-87EF-378584D5DACD}" type="pres">
      <dgm:prSet presAssocID="{9C1A1A92-4C84-4EA4-BB33-0366CAD26502}" presName="vert1" presStyleCnt="0"/>
      <dgm:spPr/>
    </dgm:pt>
  </dgm:ptLst>
  <dgm:cxnLst>
    <dgm:cxn modelId="{541A3003-5EA2-4C1F-BE40-8E8EE4413D79}" srcId="{7D7CB8F9-5C14-4EDD-8FF0-9D08E479A0A0}" destId="{9C1A1A92-4C84-4EA4-BB33-0366CAD26502}" srcOrd="3" destOrd="0" parTransId="{DECC2F3D-4CE0-4F7C-9050-B2ED77C4B942}" sibTransId="{BC2FCBAE-71EF-4A75-84DC-1E9338C484CF}"/>
    <dgm:cxn modelId="{C0018513-14C9-1846-B445-C424533F094C}" type="presOf" srcId="{7D7CB8F9-5C14-4EDD-8FF0-9D08E479A0A0}" destId="{AF6BD03A-EC1A-A64F-B77F-C10389961F2F}" srcOrd="0" destOrd="0" presId="urn:microsoft.com/office/officeart/2008/layout/LinedList"/>
    <dgm:cxn modelId="{BFB5921A-9DAB-924C-9710-82A8DDCCE1C3}" type="presOf" srcId="{B8543778-EC7E-4A81-B60D-918B2CC5FBA5}" destId="{56625287-2172-274A-8AAF-514F463CCABD}" srcOrd="0" destOrd="0" presId="urn:microsoft.com/office/officeart/2008/layout/LinedList"/>
    <dgm:cxn modelId="{FF656B22-0DEF-4748-934C-57ED0FD96A17}" type="presOf" srcId="{1091C141-7F8C-4D3E-8F50-45C1D80E2BA0}" destId="{A84239C3-8F8D-5B46-A89E-D683D3796F2F}" srcOrd="0" destOrd="0" presId="urn:microsoft.com/office/officeart/2008/layout/LinedList"/>
    <dgm:cxn modelId="{8CB1E62C-534C-4ACD-8672-110B3C5D5AB3}" srcId="{7D7CB8F9-5C14-4EDD-8FF0-9D08E479A0A0}" destId="{1091C141-7F8C-4D3E-8F50-45C1D80E2BA0}" srcOrd="0" destOrd="0" parTransId="{5DA9E5F3-20B3-403B-8A59-63A74F2EFD51}" sibTransId="{2EDA13BF-050C-4E5F-95DE-2383AB916B20}"/>
    <dgm:cxn modelId="{60E19473-B6AC-1A4B-8CED-6F7E8BC978D1}" type="presOf" srcId="{9C1A1A92-4C84-4EA4-BB33-0366CAD26502}" destId="{8C23E966-F040-B448-B101-3413357F1EFB}" srcOrd="0" destOrd="0" presId="urn:microsoft.com/office/officeart/2008/layout/LinedList"/>
    <dgm:cxn modelId="{C774657B-8EB3-44A4-851F-D38ECDE061F0}" srcId="{7D7CB8F9-5C14-4EDD-8FF0-9D08E479A0A0}" destId="{AAB955BD-623A-4275-8EE2-CA17E6645FB1}" srcOrd="2" destOrd="0" parTransId="{B2E62C10-30B0-4441-A57F-C0F0EADA954A}" sibTransId="{B0567287-9C4A-4055-9EC5-CFD66341995F}"/>
    <dgm:cxn modelId="{16A8DD90-3671-EE42-A61D-AE4AFC479B4D}" type="presOf" srcId="{AAB955BD-623A-4275-8EE2-CA17E6645FB1}" destId="{DF761270-4A6E-7546-89FD-F69217F0DBB2}" srcOrd="0" destOrd="0" presId="urn:microsoft.com/office/officeart/2008/layout/LinedList"/>
    <dgm:cxn modelId="{375BB3E0-731E-4BDB-915F-85AF1300024A}" srcId="{7D7CB8F9-5C14-4EDD-8FF0-9D08E479A0A0}" destId="{B8543778-EC7E-4A81-B60D-918B2CC5FBA5}" srcOrd="1" destOrd="0" parTransId="{7689F395-00D8-4453-99F7-23AF4713B1E7}" sibTransId="{329F7DC3-C8A6-463A-BC13-715FBC72BBF6}"/>
    <dgm:cxn modelId="{3FB3932B-59BB-1444-908B-3670B67D9E4A}" type="presParOf" srcId="{AF6BD03A-EC1A-A64F-B77F-C10389961F2F}" destId="{6B5B69BD-0834-3B42-9D2F-3CC3F0EE89B6}" srcOrd="0" destOrd="0" presId="urn:microsoft.com/office/officeart/2008/layout/LinedList"/>
    <dgm:cxn modelId="{AD6D9F62-38EC-3840-8651-12C478CFDDE3}" type="presParOf" srcId="{AF6BD03A-EC1A-A64F-B77F-C10389961F2F}" destId="{0BE7375A-A4A3-C941-A17E-AC556151F77F}" srcOrd="1" destOrd="0" presId="urn:microsoft.com/office/officeart/2008/layout/LinedList"/>
    <dgm:cxn modelId="{071A4353-9552-6F4F-B66D-9AC5EC385ACD}" type="presParOf" srcId="{0BE7375A-A4A3-C941-A17E-AC556151F77F}" destId="{A84239C3-8F8D-5B46-A89E-D683D3796F2F}" srcOrd="0" destOrd="0" presId="urn:microsoft.com/office/officeart/2008/layout/LinedList"/>
    <dgm:cxn modelId="{725EB5A6-E968-CF4E-8B5A-AC0B58D1FB77}" type="presParOf" srcId="{0BE7375A-A4A3-C941-A17E-AC556151F77F}" destId="{A490B612-136F-7748-9DFE-D5480B65E245}" srcOrd="1" destOrd="0" presId="urn:microsoft.com/office/officeart/2008/layout/LinedList"/>
    <dgm:cxn modelId="{F8D495CD-B5A4-DD4D-9394-45B2420EB098}" type="presParOf" srcId="{AF6BD03A-EC1A-A64F-B77F-C10389961F2F}" destId="{328604F3-4EC3-7D43-A764-A445C81F4F88}" srcOrd="2" destOrd="0" presId="urn:microsoft.com/office/officeart/2008/layout/LinedList"/>
    <dgm:cxn modelId="{2FEBEA4A-6A0D-E14F-AB95-E99B30D5E866}" type="presParOf" srcId="{AF6BD03A-EC1A-A64F-B77F-C10389961F2F}" destId="{76E2A5D0-255A-FA4F-894C-CFD26EED8A71}" srcOrd="3" destOrd="0" presId="urn:microsoft.com/office/officeart/2008/layout/LinedList"/>
    <dgm:cxn modelId="{C364D99E-64D6-1341-ADCC-AE9CB2AB694C}" type="presParOf" srcId="{76E2A5D0-255A-FA4F-894C-CFD26EED8A71}" destId="{56625287-2172-274A-8AAF-514F463CCABD}" srcOrd="0" destOrd="0" presId="urn:microsoft.com/office/officeart/2008/layout/LinedList"/>
    <dgm:cxn modelId="{80F2CDF9-9295-AE4A-80CA-9EE7BC151524}" type="presParOf" srcId="{76E2A5D0-255A-FA4F-894C-CFD26EED8A71}" destId="{62407923-F1DD-1441-9C09-4A5538B4AEB8}" srcOrd="1" destOrd="0" presId="urn:microsoft.com/office/officeart/2008/layout/LinedList"/>
    <dgm:cxn modelId="{FFEADA85-C7F1-2E46-9DE8-1E9188E72F84}" type="presParOf" srcId="{AF6BD03A-EC1A-A64F-B77F-C10389961F2F}" destId="{93915C5E-42F7-AA4F-99AE-820265B53474}" srcOrd="4" destOrd="0" presId="urn:microsoft.com/office/officeart/2008/layout/LinedList"/>
    <dgm:cxn modelId="{A60BB95E-D6FB-4943-81F9-696743A6BDCF}" type="presParOf" srcId="{AF6BD03A-EC1A-A64F-B77F-C10389961F2F}" destId="{AC25DE37-04AD-5949-82ED-F787C8731C4F}" srcOrd="5" destOrd="0" presId="urn:microsoft.com/office/officeart/2008/layout/LinedList"/>
    <dgm:cxn modelId="{CC768511-FE85-8C4F-8C1A-464481D8AB75}" type="presParOf" srcId="{AC25DE37-04AD-5949-82ED-F787C8731C4F}" destId="{DF761270-4A6E-7546-89FD-F69217F0DBB2}" srcOrd="0" destOrd="0" presId="urn:microsoft.com/office/officeart/2008/layout/LinedList"/>
    <dgm:cxn modelId="{B95E7BC0-50E5-6042-BE8C-35FBF349D98F}" type="presParOf" srcId="{AC25DE37-04AD-5949-82ED-F787C8731C4F}" destId="{F83FF82D-4BDB-C743-A5C7-80E3FEFD44FE}" srcOrd="1" destOrd="0" presId="urn:microsoft.com/office/officeart/2008/layout/LinedList"/>
    <dgm:cxn modelId="{82E246A4-D2E7-2F41-9F12-17B9B5A94F86}" type="presParOf" srcId="{AF6BD03A-EC1A-A64F-B77F-C10389961F2F}" destId="{6E8F7F0F-DB01-384D-91FA-E376A2495C97}" srcOrd="6" destOrd="0" presId="urn:microsoft.com/office/officeart/2008/layout/LinedList"/>
    <dgm:cxn modelId="{ECA553D9-8359-F74A-8734-4612DA0D0C61}" type="presParOf" srcId="{AF6BD03A-EC1A-A64F-B77F-C10389961F2F}" destId="{7AD3BA17-D1B4-5A4D-A504-D9A4881BA676}" srcOrd="7" destOrd="0" presId="urn:microsoft.com/office/officeart/2008/layout/LinedList"/>
    <dgm:cxn modelId="{FFD4DD7D-CF9A-E044-8168-60D99EFDE2C1}" type="presParOf" srcId="{7AD3BA17-D1B4-5A4D-A504-D9A4881BA676}" destId="{8C23E966-F040-B448-B101-3413357F1EFB}" srcOrd="0" destOrd="0" presId="urn:microsoft.com/office/officeart/2008/layout/LinedList"/>
    <dgm:cxn modelId="{0DAF5DEC-22AB-A341-8A5B-56CD4BDFA7ED}" type="presParOf" srcId="{7AD3BA17-D1B4-5A4D-A504-D9A4881BA676}" destId="{B9525597-5948-C74A-87EF-378584D5DA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AE2A8D8-4A03-4ED4-97B0-9D67F52052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AF3F49-2497-4731-8F05-A9C5954E24A2}">
      <dgm:prSet/>
      <dgm:spPr/>
      <dgm:t>
        <a:bodyPr/>
        <a:lstStyle/>
        <a:p>
          <a:r>
            <a:rPr lang="en-US"/>
            <a:t>People learn the same</a:t>
          </a:r>
        </a:p>
      </dgm:t>
    </dgm:pt>
    <dgm:pt modelId="{8B2C2D6A-6A0C-4B4C-865D-E7B47CFF74B5}" type="parTrans" cxnId="{33134782-D523-4B7B-B862-462B55F8E138}">
      <dgm:prSet/>
      <dgm:spPr/>
      <dgm:t>
        <a:bodyPr/>
        <a:lstStyle/>
        <a:p>
          <a:endParaRPr lang="en-US"/>
        </a:p>
      </dgm:t>
    </dgm:pt>
    <dgm:pt modelId="{68D2D80E-E260-458A-9D79-F06203C88563}" type="sibTrans" cxnId="{33134782-D523-4B7B-B862-462B55F8E138}">
      <dgm:prSet/>
      <dgm:spPr/>
      <dgm:t>
        <a:bodyPr/>
        <a:lstStyle/>
        <a:p>
          <a:endParaRPr lang="en-US"/>
        </a:p>
      </dgm:t>
    </dgm:pt>
    <dgm:pt modelId="{97AF03A0-1FD1-4E89-9C9E-9832708032F4}">
      <dgm:prSet/>
      <dgm:spPr/>
      <dgm:t>
        <a:bodyPr/>
        <a:lstStyle/>
        <a:p>
          <a:r>
            <a:rPr lang="en-US"/>
            <a:t>People learn differently</a:t>
          </a:r>
        </a:p>
      </dgm:t>
    </dgm:pt>
    <dgm:pt modelId="{EC57E1D2-A74C-4620-AAE7-735E6A6FDD14}" type="parTrans" cxnId="{664464DF-4500-4DAB-A2B3-BE14C740687D}">
      <dgm:prSet/>
      <dgm:spPr/>
      <dgm:t>
        <a:bodyPr/>
        <a:lstStyle/>
        <a:p>
          <a:endParaRPr lang="en-US"/>
        </a:p>
      </dgm:t>
    </dgm:pt>
    <dgm:pt modelId="{18BC4B5B-D6A9-4101-B771-ADDF8B2DA07F}" type="sibTrans" cxnId="{664464DF-4500-4DAB-A2B3-BE14C740687D}">
      <dgm:prSet/>
      <dgm:spPr/>
      <dgm:t>
        <a:bodyPr/>
        <a:lstStyle/>
        <a:p>
          <a:endParaRPr lang="en-US"/>
        </a:p>
      </dgm:t>
    </dgm:pt>
    <dgm:pt modelId="{8BC34D4F-0717-2941-BF70-C7ACB7D58C87}" type="pres">
      <dgm:prSet presAssocID="{2AE2A8D8-4A03-4ED4-97B0-9D67F52052F0}" presName="linear" presStyleCnt="0">
        <dgm:presLayoutVars>
          <dgm:animLvl val="lvl"/>
          <dgm:resizeHandles val="exact"/>
        </dgm:presLayoutVars>
      </dgm:prSet>
      <dgm:spPr/>
    </dgm:pt>
    <dgm:pt modelId="{59A2721C-963D-9047-AA8A-BA564A715A5C}" type="pres">
      <dgm:prSet presAssocID="{33AF3F49-2497-4731-8F05-A9C5954E24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3C6B32-931E-4544-A976-80FECA885592}" type="pres">
      <dgm:prSet presAssocID="{68D2D80E-E260-458A-9D79-F06203C88563}" presName="spacer" presStyleCnt="0"/>
      <dgm:spPr/>
    </dgm:pt>
    <dgm:pt modelId="{3BA305B6-5F35-C24A-9E78-EA50023FCEF0}" type="pres">
      <dgm:prSet presAssocID="{97AF03A0-1FD1-4E89-9C9E-9832708032F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4C51200-76E7-E740-A6FA-D5EC460F0444}" type="presOf" srcId="{97AF03A0-1FD1-4E89-9C9E-9832708032F4}" destId="{3BA305B6-5F35-C24A-9E78-EA50023FCEF0}" srcOrd="0" destOrd="0" presId="urn:microsoft.com/office/officeart/2005/8/layout/vList2"/>
    <dgm:cxn modelId="{33134782-D523-4B7B-B862-462B55F8E138}" srcId="{2AE2A8D8-4A03-4ED4-97B0-9D67F52052F0}" destId="{33AF3F49-2497-4731-8F05-A9C5954E24A2}" srcOrd="0" destOrd="0" parTransId="{8B2C2D6A-6A0C-4B4C-865D-E7B47CFF74B5}" sibTransId="{68D2D80E-E260-458A-9D79-F06203C88563}"/>
    <dgm:cxn modelId="{C4946285-944A-484A-829D-05AC1FE3B550}" type="presOf" srcId="{33AF3F49-2497-4731-8F05-A9C5954E24A2}" destId="{59A2721C-963D-9047-AA8A-BA564A715A5C}" srcOrd="0" destOrd="0" presId="urn:microsoft.com/office/officeart/2005/8/layout/vList2"/>
    <dgm:cxn modelId="{664464DF-4500-4DAB-A2B3-BE14C740687D}" srcId="{2AE2A8D8-4A03-4ED4-97B0-9D67F52052F0}" destId="{97AF03A0-1FD1-4E89-9C9E-9832708032F4}" srcOrd="1" destOrd="0" parTransId="{EC57E1D2-A74C-4620-AAE7-735E6A6FDD14}" sibTransId="{18BC4B5B-D6A9-4101-B771-ADDF8B2DA07F}"/>
    <dgm:cxn modelId="{E33077EF-2F7E-6540-9E7A-E01693F0F5B0}" type="presOf" srcId="{2AE2A8D8-4A03-4ED4-97B0-9D67F52052F0}" destId="{8BC34D4F-0717-2941-BF70-C7ACB7D58C87}" srcOrd="0" destOrd="0" presId="urn:microsoft.com/office/officeart/2005/8/layout/vList2"/>
    <dgm:cxn modelId="{86CEE9C4-D163-534E-805B-3D75D515F6B6}" type="presParOf" srcId="{8BC34D4F-0717-2941-BF70-C7ACB7D58C87}" destId="{59A2721C-963D-9047-AA8A-BA564A715A5C}" srcOrd="0" destOrd="0" presId="urn:microsoft.com/office/officeart/2005/8/layout/vList2"/>
    <dgm:cxn modelId="{BE32BC6B-BE11-A840-B652-5CFAC255A257}" type="presParOf" srcId="{8BC34D4F-0717-2941-BF70-C7ACB7D58C87}" destId="{AC3C6B32-931E-4544-A976-80FECA885592}" srcOrd="1" destOrd="0" presId="urn:microsoft.com/office/officeart/2005/8/layout/vList2"/>
    <dgm:cxn modelId="{88FDD716-831C-D64B-B877-0AA7070C958E}" type="presParOf" srcId="{8BC34D4F-0717-2941-BF70-C7ACB7D58C87}" destId="{3BA305B6-5F35-C24A-9E78-EA50023FCE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4F5B72-446E-49C0-9504-841B8604904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8FA960-65E9-47CC-B23A-549EC0C1D779}">
      <dgm:prSet/>
      <dgm:spPr/>
      <dgm:t>
        <a:bodyPr/>
        <a:lstStyle/>
        <a:p>
          <a:r>
            <a:rPr lang="en-US"/>
            <a:t>Robbing the Egyptians</a:t>
          </a:r>
        </a:p>
      </dgm:t>
    </dgm:pt>
    <dgm:pt modelId="{4B44F049-0C36-493D-84CD-67C37B0C9099}" type="parTrans" cxnId="{08E50B2E-2927-46A4-8877-CAEE1E04038A}">
      <dgm:prSet/>
      <dgm:spPr/>
      <dgm:t>
        <a:bodyPr/>
        <a:lstStyle/>
        <a:p>
          <a:endParaRPr lang="en-US"/>
        </a:p>
      </dgm:t>
    </dgm:pt>
    <dgm:pt modelId="{3F298F52-7D5C-4ABB-9AD8-7EE8F78D9F0B}" type="sibTrans" cxnId="{08E50B2E-2927-46A4-8877-CAEE1E04038A}">
      <dgm:prSet/>
      <dgm:spPr/>
      <dgm:t>
        <a:bodyPr/>
        <a:lstStyle/>
        <a:p>
          <a:endParaRPr lang="en-US"/>
        </a:p>
      </dgm:t>
    </dgm:pt>
    <dgm:pt modelId="{6A7B37EA-EFD0-43F3-8C2E-EC234B7EAA7A}">
      <dgm:prSet/>
      <dgm:spPr/>
      <dgm:t>
        <a:bodyPr/>
        <a:lstStyle/>
        <a:p>
          <a:r>
            <a:rPr lang="en-US"/>
            <a:t>It</a:t>
          </a:r>
          <a:r>
            <a:rPr lang="en-AU"/>
            <a:t>’</a:t>
          </a:r>
          <a:r>
            <a:rPr lang="en-US"/>
            <a:t>s all about preferences</a:t>
          </a:r>
        </a:p>
      </dgm:t>
    </dgm:pt>
    <dgm:pt modelId="{4055C6E9-E235-403C-8CEA-184E163D33E5}" type="parTrans" cxnId="{91C73685-40AE-41BE-9F3C-193E73CED7C8}">
      <dgm:prSet/>
      <dgm:spPr/>
      <dgm:t>
        <a:bodyPr/>
        <a:lstStyle/>
        <a:p>
          <a:endParaRPr lang="en-US"/>
        </a:p>
      </dgm:t>
    </dgm:pt>
    <dgm:pt modelId="{131C151E-4699-4FEF-93EF-709AE6F895B0}" type="sibTrans" cxnId="{91C73685-40AE-41BE-9F3C-193E73CED7C8}">
      <dgm:prSet/>
      <dgm:spPr/>
      <dgm:t>
        <a:bodyPr/>
        <a:lstStyle/>
        <a:p>
          <a:endParaRPr lang="en-US"/>
        </a:p>
      </dgm:t>
    </dgm:pt>
    <dgm:pt modelId="{599122E6-A02A-4B81-A155-31A5410E313C}">
      <dgm:prSet/>
      <dgm:spPr/>
      <dgm:t>
        <a:bodyPr/>
        <a:lstStyle/>
        <a:p>
          <a:r>
            <a:rPr lang="en-US"/>
            <a:t>It’s all about your perception  of your preferences</a:t>
          </a:r>
        </a:p>
      </dgm:t>
    </dgm:pt>
    <dgm:pt modelId="{BABB9F59-F60A-4009-BA7B-CC281012570F}" type="parTrans" cxnId="{F2B61C30-7724-4BE9-A27E-DC0E676DB2FF}">
      <dgm:prSet/>
      <dgm:spPr/>
      <dgm:t>
        <a:bodyPr/>
        <a:lstStyle/>
        <a:p>
          <a:endParaRPr lang="en-US"/>
        </a:p>
      </dgm:t>
    </dgm:pt>
    <dgm:pt modelId="{DDCC7067-6436-4464-8A26-2937AB761148}" type="sibTrans" cxnId="{F2B61C30-7724-4BE9-A27E-DC0E676DB2FF}">
      <dgm:prSet/>
      <dgm:spPr/>
      <dgm:t>
        <a:bodyPr/>
        <a:lstStyle/>
        <a:p>
          <a:endParaRPr lang="en-US"/>
        </a:p>
      </dgm:t>
    </dgm:pt>
    <dgm:pt modelId="{E26C3D0A-8A99-CC43-9A3A-57C3BF1E5310}" type="pres">
      <dgm:prSet presAssocID="{174F5B72-446E-49C0-9504-841B8604904D}" presName="outerComposite" presStyleCnt="0">
        <dgm:presLayoutVars>
          <dgm:chMax val="5"/>
          <dgm:dir/>
          <dgm:resizeHandles val="exact"/>
        </dgm:presLayoutVars>
      </dgm:prSet>
      <dgm:spPr/>
    </dgm:pt>
    <dgm:pt modelId="{DD4D8979-0570-4240-ACFD-900938461DE3}" type="pres">
      <dgm:prSet presAssocID="{174F5B72-446E-49C0-9504-841B8604904D}" presName="dummyMaxCanvas" presStyleCnt="0">
        <dgm:presLayoutVars/>
      </dgm:prSet>
      <dgm:spPr/>
    </dgm:pt>
    <dgm:pt modelId="{FAE222B4-71C1-1748-AC4E-352229DC3100}" type="pres">
      <dgm:prSet presAssocID="{174F5B72-446E-49C0-9504-841B8604904D}" presName="ThreeNodes_1" presStyleLbl="node1" presStyleIdx="0" presStyleCnt="3">
        <dgm:presLayoutVars>
          <dgm:bulletEnabled val="1"/>
        </dgm:presLayoutVars>
      </dgm:prSet>
      <dgm:spPr/>
    </dgm:pt>
    <dgm:pt modelId="{BCFBDE6A-4AEE-7A47-B43B-B617A4B0F58B}" type="pres">
      <dgm:prSet presAssocID="{174F5B72-446E-49C0-9504-841B8604904D}" presName="ThreeNodes_2" presStyleLbl="node1" presStyleIdx="1" presStyleCnt="3">
        <dgm:presLayoutVars>
          <dgm:bulletEnabled val="1"/>
        </dgm:presLayoutVars>
      </dgm:prSet>
      <dgm:spPr/>
    </dgm:pt>
    <dgm:pt modelId="{3B43AE71-02AB-9B46-A7C7-5D9E476809FB}" type="pres">
      <dgm:prSet presAssocID="{174F5B72-446E-49C0-9504-841B8604904D}" presName="ThreeNodes_3" presStyleLbl="node1" presStyleIdx="2" presStyleCnt="3">
        <dgm:presLayoutVars>
          <dgm:bulletEnabled val="1"/>
        </dgm:presLayoutVars>
      </dgm:prSet>
      <dgm:spPr/>
    </dgm:pt>
    <dgm:pt modelId="{16400902-29A4-F24A-8429-7E046ADABCF9}" type="pres">
      <dgm:prSet presAssocID="{174F5B72-446E-49C0-9504-841B8604904D}" presName="ThreeConn_1-2" presStyleLbl="fgAccFollowNode1" presStyleIdx="0" presStyleCnt="2">
        <dgm:presLayoutVars>
          <dgm:bulletEnabled val="1"/>
        </dgm:presLayoutVars>
      </dgm:prSet>
      <dgm:spPr/>
    </dgm:pt>
    <dgm:pt modelId="{EA14C44B-8E1F-2B41-BABC-1BC61BC3A23E}" type="pres">
      <dgm:prSet presAssocID="{174F5B72-446E-49C0-9504-841B8604904D}" presName="ThreeConn_2-3" presStyleLbl="fgAccFollowNode1" presStyleIdx="1" presStyleCnt="2">
        <dgm:presLayoutVars>
          <dgm:bulletEnabled val="1"/>
        </dgm:presLayoutVars>
      </dgm:prSet>
      <dgm:spPr/>
    </dgm:pt>
    <dgm:pt modelId="{BA016127-E303-5E47-9FED-6EB9B4D73B48}" type="pres">
      <dgm:prSet presAssocID="{174F5B72-446E-49C0-9504-841B8604904D}" presName="ThreeNodes_1_text" presStyleLbl="node1" presStyleIdx="2" presStyleCnt="3">
        <dgm:presLayoutVars>
          <dgm:bulletEnabled val="1"/>
        </dgm:presLayoutVars>
      </dgm:prSet>
      <dgm:spPr/>
    </dgm:pt>
    <dgm:pt modelId="{BA8262B3-7642-CC48-9D8D-2C124548FBDC}" type="pres">
      <dgm:prSet presAssocID="{174F5B72-446E-49C0-9504-841B8604904D}" presName="ThreeNodes_2_text" presStyleLbl="node1" presStyleIdx="2" presStyleCnt="3">
        <dgm:presLayoutVars>
          <dgm:bulletEnabled val="1"/>
        </dgm:presLayoutVars>
      </dgm:prSet>
      <dgm:spPr/>
    </dgm:pt>
    <dgm:pt modelId="{15BD0464-E613-B94D-A9A1-2E27451B0309}" type="pres">
      <dgm:prSet presAssocID="{174F5B72-446E-49C0-9504-841B8604904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C21C707-4449-8244-B7D5-CF7AAC869B04}" type="presOf" srcId="{599122E6-A02A-4B81-A155-31A5410E313C}" destId="{15BD0464-E613-B94D-A9A1-2E27451B0309}" srcOrd="1" destOrd="0" presId="urn:microsoft.com/office/officeart/2005/8/layout/vProcess5"/>
    <dgm:cxn modelId="{6218B30B-6F47-C14D-B9D3-D7C79CF8EFA4}" type="presOf" srcId="{599122E6-A02A-4B81-A155-31A5410E313C}" destId="{3B43AE71-02AB-9B46-A7C7-5D9E476809FB}" srcOrd="0" destOrd="0" presId="urn:microsoft.com/office/officeart/2005/8/layout/vProcess5"/>
    <dgm:cxn modelId="{4D261815-CF86-7E4C-8210-1D11CFD48EFC}" type="presOf" srcId="{6A7B37EA-EFD0-43F3-8C2E-EC234B7EAA7A}" destId="{BA8262B3-7642-CC48-9D8D-2C124548FBDC}" srcOrd="1" destOrd="0" presId="urn:microsoft.com/office/officeart/2005/8/layout/vProcess5"/>
    <dgm:cxn modelId="{1FFED416-B1E8-C947-A6AA-9D45C43C4DB4}" type="presOf" srcId="{7C8FA960-65E9-47CC-B23A-549EC0C1D779}" destId="{BA016127-E303-5E47-9FED-6EB9B4D73B48}" srcOrd="1" destOrd="0" presId="urn:microsoft.com/office/officeart/2005/8/layout/vProcess5"/>
    <dgm:cxn modelId="{08E50B2E-2927-46A4-8877-CAEE1E04038A}" srcId="{174F5B72-446E-49C0-9504-841B8604904D}" destId="{7C8FA960-65E9-47CC-B23A-549EC0C1D779}" srcOrd="0" destOrd="0" parTransId="{4B44F049-0C36-493D-84CD-67C37B0C9099}" sibTransId="{3F298F52-7D5C-4ABB-9AD8-7EE8F78D9F0B}"/>
    <dgm:cxn modelId="{F2B61C30-7724-4BE9-A27E-DC0E676DB2FF}" srcId="{174F5B72-446E-49C0-9504-841B8604904D}" destId="{599122E6-A02A-4B81-A155-31A5410E313C}" srcOrd="2" destOrd="0" parTransId="{BABB9F59-F60A-4009-BA7B-CC281012570F}" sibTransId="{DDCC7067-6436-4464-8A26-2937AB761148}"/>
    <dgm:cxn modelId="{DA399C54-685B-174B-BBE1-62C578A00DA9}" type="presOf" srcId="{6A7B37EA-EFD0-43F3-8C2E-EC234B7EAA7A}" destId="{BCFBDE6A-4AEE-7A47-B43B-B617A4B0F58B}" srcOrd="0" destOrd="0" presId="urn:microsoft.com/office/officeart/2005/8/layout/vProcess5"/>
    <dgm:cxn modelId="{91C73685-40AE-41BE-9F3C-193E73CED7C8}" srcId="{174F5B72-446E-49C0-9504-841B8604904D}" destId="{6A7B37EA-EFD0-43F3-8C2E-EC234B7EAA7A}" srcOrd="1" destOrd="0" parTransId="{4055C6E9-E235-403C-8CEA-184E163D33E5}" sibTransId="{131C151E-4699-4FEF-93EF-709AE6F895B0}"/>
    <dgm:cxn modelId="{71A9EE9D-CC22-4241-ADDD-661C294E2BB2}" type="presOf" srcId="{131C151E-4699-4FEF-93EF-709AE6F895B0}" destId="{EA14C44B-8E1F-2B41-BABC-1BC61BC3A23E}" srcOrd="0" destOrd="0" presId="urn:microsoft.com/office/officeart/2005/8/layout/vProcess5"/>
    <dgm:cxn modelId="{1FCDF5AC-42D7-0246-86FF-27213BAB7D34}" type="presOf" srcId="{174F5B72-446E-49C0-9504-841B8604904D}" destId="{E26C3D0A-8A99-CC43-9A3A-57C3BF1E5310}" srcOrd="0" destOrd="0" presId="urn:microsoft.com/office/officeart/2005/8/layout/vProcess5"/>
    <dgm:cxn modelId="{34CBDEBA-6B9A-3148-B9B5-577A9353A61A}" type="presOf" srcId="{7C8FA960-65E9-47CC-B23A-549EC0C1D779}" destId="{FAE222B4-71C1-1748-AC4E-352229DC3100}" srcOrd="0" destOrd="0" presId="urn:microsoft.com/office/officeart/2005/8/layout/vProcess5"/>
    <dgm:cxn modelId="{3534CFFA-8245-0D42-9454-4932687DF2E4}" type="presOf" srcId="{3F298F52-7D5C-4ABB-9AD8-7EE8F78D9F0B}" destId="{16400902-29A4-F24A-8429-7E046ADABCF9}" srcOrd="0" destOrd="0" presId="urn:microsoft.com/office/officeart/2005/8/layout/vProcess5"/>
    <dgm:cxn modelId="{23DA8E20-22DF-9D4A-94CE-149C81075189}" type="presParOf" srcId="{E26C3D0A-8A99-CC43-9A3A-57C3BF1E5310}" destId="{DD4D8979-0570-4240-ACFD-900938461DE3}" srcOrd="0" destOrd="0" presId="urn:microsoft.com/office/officeart/2005/8/layout/vProcess5"/>
    <dgm:cxn modelId="{E3B2D93E-2C9D-E44C-9B25-B8597E41567C}" type="presParOf" srcId="{E26C3D0A-8A99-CC43-9A3A-57C3BF1E5310}" destId="{FAE222B4-71C1-1748-AC4E-352229DC3100}" srcOrd="1" destOrd="0" presId="urn:microsoft.com/office/officeart/2005/8/layout/vProcess5"/>
    <dgm:cxn modelId="{E9097F3D-E8F7-A94F-AF89-0E60B9F356CF}" type="presParOf" srcId="{E26C3D0A-8A99-CC43-9A3A-57C3BF1E5310}" destId="{BCFBDE6A-4AEE-7A47-B43B-B617A4B0F58B}" srcOrd="2" destOrd="0" presId="urn:microsoft.com/office/officeart/2005/8/layout/vProcess5"/>
    <dgm:cxn modelId="{36D68E82-A638-7244-BD83-58A4157A1E93}" type="presParOf" srcId="{E26C3D0A-8A99-CC43-9A3A-57C3BF1E5310}" destId="{3B43AE71-02AB-9B46-A7C7-5D9E476809FB}" srcOrd="3" destOrd="0" presId="urn:microsoft.com/office/officeart/2005/8/layout/vProcess5"/>
    <dgm:cxn modelId="{D9DE353C-F3AC-FA4B-B04B-256F002CE248}" type="presParOf" srcId="{E26C3D0A-8A99-CC43-9A3A-57C3BF1E5310}" destId="{16400902-29A4-F24A-8429-7E046ADABCF9}" srcOrd="4" destOrd="0" presId="urn:microsoft.com/office/officeart/2005/8/layout/vProcess5"/>
    <dgm:cxn modelId="{A02F55BF-6066-074C-B29C-7B9A66C960F8}" type="presParOf" srcId="{E26C3D0A-8A99-CC43-9A3A-57C3BF1E5310}" destId="{EA14C44B-8E1F-2B41-BABC-1BC61BC3A23E}" srcOrd="5" destOrd="0" presId="urn:microsoft.com/office/officeart/2005/8/layout/vProcess5"/>
    <dgm:cxn modelId="{C0F74995-40A8-9C4C-83D1-E2410E957838}" type="presParOf" srcId="{E26C3D0A-8A99-CC43-9A3A-57C3BF1E5310}" destId="{BA016127-E303-5E47-9FED-6EB9B4D73B48}" srcOrd="6" destOrd="0" presId="urn:microsoft.com/office/officeart/2005/8/layout/vProcess5"/>
    <dgm:cxn modelId="{781C88BF-BDF1-8140-BBE6-A84B37FEF6BD}" type="presParOf" srcId="{E26C3D0A-8A99-CC43-9A3A-57C3BF1E5310}" destId="{BA8262B3-7642-CC48-9D8D-2C124548FBDC}" srcOrd="7" destOrd="0" presId="urn:microsoft.com/office/officeart/2005/8/layout/vProcess5"/>
    <dgm:cxn modelId="{8BCB6720-F920-7742-8F84-A23B69B6B44F}" type="presParOf" srcId="{E26C3D0A-8A99-CC43-9A3A-57C3BF1E5310}" destId="{15BD0464-E613-B94D-A9A1-2E27451B030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FCF5359-FBE9-4B35-8F41-C855691DAE94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44805B0-450A-4720-A69F-2392910A47E9}">
      <dgm:prSet/>
      <dgm:spPr/>
      <dgm:t>
        <a:bodyPr/>
        <a:lstStyle/>
        <a:p>
          <a:r>
            <a:rPr lang="en-US"/>
            <a:t>People tend to teach I the way that they like to learn</a:t>
          </a:r>
        </a:p>
      </dgm:t>
    </dgm:pt>
    <dgm:pt modelId="{2C3E2C82-6C7A-4A8A-84CE-431B105D38E8}" type="parTrans" cxnId="{89F2C219-C603-4885-B32E-9390DF825812}">
      <dgm:prSet/>
      <dgm:spPr/>
      <dgm:t>
        <a:bodyPr/>
        <a:lstStyle/>
        <a:p>
          <a:endParaRPr lang="en-US"/>
        </a:p>
      </dgm:t>
    </dgm:pt>
    <dgm:pt modelId="{7C0B8784-FEE5-41B0-B9A9-6E473B446711}" type="sibTrans" cxnId="{89F2C219-C603-4885-B32E-9390DF825812}">
      <dgm:prSet/>
      <dgm:spPr/>
      <dgm:t>
        <a:bodyPr/>
        <a:lstStyle/>
        <a:p>
          <a:endParaRPr lang="en-US"/>
        </a:p>
      </dgm:t>
    </dgm:pt>
    <dgm:pt modelId="{55792B29-2057-4AEE-9778-611C0DEA055C}">
      <dgm:prSet/>
      <dgm:spPr/>
      <dgm:t>
        <a:bodyPr/>
        <a:lstStyle/>
        <a:p>
          <a:r>
            <a:rPr lang="en-US"/>
            <a:t>Look out for your least preferred mode</a:t>
          </a:r>
        </a:p>
      </dgm:t>
    </dgm:pt>
    <dgm:pt modelId="{F922891B-F82C-41E0-A551-090F63E849C6}" type="parTrans" cxnId="{D4A23631-5DE9-4FD8-82E6-A8BE10E3B45F}">
      <dgm:prSet/>
      <dgm:spPr/>
      <dgm:t>
        <a:bodyPr/>
        <a:lstStyle/>
        <a:p>
          <a:endParaRPr lang="en-US"/>
        </a:p>
      </dgm:t>
    </dgm:pt>
    <dgm:pt modelId="{DC7015F3-566C-4493-86F9-FA6C8F8A0B2E}" type="sibTrans" cxnId="{D4A23631-5DE9-4FD8-82E6-A8BE10E3B45F}">
      <dgm:prSet/>
      <dgm:spPr/>
      <dgm:t>
        <a:bodyPr/>
        <a:lstStyle/>
        <a:p>
          <a:endParaRPr lang="en-US"/>
        </a:p>
      </dgm:t>
    </dgm:pt>
    <dgm:pt modelId="{7BADF16B-2CB8-4C41-A9F6-76BF39C68D03}" type="pres">
      <dgm:prSet presAssocID="{5FCF5359-FBE9-4B35-8F41-C855691DAE94}" presName="vert0" presStyleCnt="0">
        <dgm:presLayoutVars>
          <dgm:dir/>
          <dgm:animOne val="branch"/>
          <dgm:animLvl val="lvl"/>
        </dgm:presLayoutVars>
      </dgm:prSet>
      <dgm:spPr/>
    </dgm:pt>
    <dgm:pt modelId="{98BD4A0E-CC1A-1641-8DBD-6B0F06058BDD}" type="pres">
      <dgm:prSet presAssocID="{C44805B0-450A-4720-A69F-2392910A47E9}" presName="thickLine" presStyleLbl="alignNode1" presStyleIdx="0" presStyleCnt="2"/>
      <dgm:spPr/>
    </dgm:pt>
    <dgm:pt modelId="{E81C4470-74EB-C842-9F31-908D49467AE8}" type="pres">
      <dgm:prSet presAssocID="{C44805B0-450A-4720-A69F-2392910A47E9}" presName="horz1" presStyleCnt="0"/>
      <dgm:spPr/>
    </dgm:pt>
    <dgm:pt modelId="{54BC5A2E-8922-6B48-A55D-BD2F5CCE3CA8}" type="pres">
      <dgm:prSet presAssocID="{C44805B0-450A-4720-A69F-2392910A47E9}" presName="tx1" presStyleLbl="revTx" presStyleIdx="0" presStyleCnt="2"/>
      <dgm:spPr/>
    </dgm:pt>
    <dgm:pt modelId="{B1E71311-8F5F-954A-9E18-5F763F748799}" type="pres">
      <dgm:prSet presAssocID="{C44805B0-450A-4720-A69F-2392910A47E9}" presName="vert1" presStyleCnt="0"/>
      <dgm:spPr/>
    </dgm:pt>
    <dgm:pt modelId="{A08BBE69-78AA-9B47-B88B-585ADE44B7EF}" type="pres">
      <dgm:prSet presAssocID="{55792B29-2057-4AEE-9778-611C0DEA055C}" presName="thickLine" presStyleLbl="alignNode1" presStyleIdx="1" presStyleCnt="2"/>
      <dgm:spPr/>
    </dgm:pt>
    <dgm:pt modelId="{E55DCA3B-1D67-3046-A0B6-3B4DA5CFE607}" type="pres">
      <dgm:prSet presAssocID="{55792B29-2057-4AEE-9778-611C0DEA055C}" presName="horz1" presStyleCnt="0"/>
      <dgm:spPr/>
    </dgm:pt>
    <dgm:pt modelId="{B75B781F-CE9B-9140-BDEF-D9D5334CB645}" type="pres">
      <dgm:prSet presAssocID="{55792B29-2057-4AEE-9778-611C0DEA055C}" presName="tx1" presStyleLbl="revTx" presStyleIdx="1" presStyleCnt="2"/>
      <dgm:spPr/>
    </dgm:pt>
    <dgm:pt modelId="{B7165EAA-34B5-C547-B1DB-E70170F6CCE4}" type="pres">
      <dgm:prSet presAssocID="{55792B29-2057-4AEE-9778-611C0DEA055C}" presName="vert1" presStyleCnt="0"/>
      <dgm:spPr/>
    </dgm:pt>
  </dgm:ptLst>
  <dgm:cxnLst>
    <dgm:cxn modelId="{6E9B320B-601A-FD41-9866-B85DB767A4C0}" type="presOf" srcId="{55792B29-2057-4AEE-9778-611C0DEA055C}" destId="{B75B781F-CE9B-9140-BDEF-D9D5334CB645}" srcOrd="0" destOrd="0" presId="urn:microsoft.com/office/officeart/2008/layout/LinedList"/>
    <dgm:cxn modelId="{89F2C219-C603-4885-B32E-9390DF825812}" srcId="{5FCF5359-FBE9-4B35-8F41-C855691DAE94}" destId="{C44805B0-450A-4720-A69F-2392910A47E9}" srcOrd="0" destOrd="0" parTransId="{2C3E2C82-6C7A-4A8A-84CE-431B105D38E8}" sibTransId="{7C0B8784-FEE5-41B0-B9A9-6E473B446711}"/>
    <dgm:cxn modelId="{D4A23631-5DE9-4FD8-82E6-A8BE10E3B45F}" srcId="{5FCF5359-FBE9-4B35-8F41-C855691DAE94}" destId="{55792B29-2057-4AEE-9778-611C0DEA055C}" srcOrd="1" destOrd="0" parTransId="{F922891B-F82C-41E0-A551-090F63E849C6}" sibTransId="{DC7015F3-566C-4493-86F9-FA6C8F8A0B2E}"/>
    <dgm:cxn modelId="{FF084487-CFB2-474F-9C8B-8596FC4CD041}" type="presOf" srcId="{5FCF5359-FBE9-4B35-8F41-C855691DAE94}" destId="{7BADF16B-2CB8-4C41-A9F6-76BF39C68D03}" srcOrd="0" destOrd="0" presId="urn:microsoft.com/office/officeart/2008/layout/LinedList"/>
    <dgm:cxn modelId="{C7E1BAD7-2B5A-EB44-B613-5A838B8ACCD9}" type="presOf" srcId="{C44805B0-450A-4720-A69F-2392910A47E9}" destId="{54BC5A2E-8922-6B48-A55D-BD2F5CCE3CA8}" srcOrd="0" destOrd="0" presId="urn:microsoft.com/office/officeart/2008/layout/LinedList"/>
    <dgm:cxn modelId="{5DF998BC-9360-7E48-A59C-14FD02772770}" type="presParOf" srcId="{7BADF16B-2CB8-4C41-A9F6-76BF39C68D03}" destId="{98BD4A0E-CC1A-1641-8DBD-6B0F06058BDD}" srcOrd="0" destOrd="0" presId="urn:microsoft.com/office/officeart/2008/layout/LinedList"/>
    <dgm:cxn modelId="{CF687A15-8F8C-5245-AC43-E95DAE7CA4DE}" type="presParOf" srcId="{7BADF16B-2CB8-4C41-A9F6-76BF39C68D03}" destId="{E81C4470-74EB-C842-9F31-908D49467AE8}" srcOrd="1" destOrd="0" presId="urn:microsoft.com/office/officeart/2008/layout/LinedList"/>
    <dgm:cxn modelId="{F8596FBF-0080-FB4E-9818-4D62C6D8B5C3}" type="presParOf" srcId="{E81C4470-74EB-C842-9F31-908D49467AE8}" destId="{54BC5A2E-8922-6B48-A55D-BD2F5CCE3CA8}" srcOrd="0" destOrd="0" presId="urn:microsoft.com/office/officeart/2008/layout/LinedList"/>
    <dgm:cxn modelId="{819D95DD-DE84-4842-B015-28DE65DFBDB1}" type="presParOf" srcId="{E81C4470-74EB-C842-9F31-908D49467AE8}" destId="{B1E71311-8F5F-954A-9E18-5F763F748799}" srcOrd="1" destOrd="0" presId="urn:microsoft.com/office/officeart/2008/layout/LinedList"/>
    <dgm:cxn modelId="{5E757664-14C7-234E-BD2D-464BFFDBD174}" type="presParOf" srcId="{7BADF16B-2CB8-4C41-A9F6-76BF39C68D03}" destId="{A08BBE69-78AA-9B47-B88B-585ADE44B7EF}" srcOrd="2" destOrd="0" presId="urn:microsoft.com/office/officeart/2008/layout/LinedList"/>
    <dgm:cxn modelId="{6F122A1F-219E-5440-9687-47169807F9E3}" type="presParOf" srcId="{7BADF16B-2CB8-4C41-A9F6-76BF39C68D03}" destId="{E55DCA3B-1D67-3046-A0B6-3B4DA5CFE607}" srcOrd="3" destOrd="0" presId="urn:microsoft.com/office/officeart/2008/layout/LinedList"/>
    <dgm:cxn modelId="{AD31FADC-6FA1-7240-9E96-936353E02786}" type="presParOf" srcId="{E55DCA3B-1D67-3046-A0B6-3B4DA5CFE607}" destId="{B75B781F-CE9B-9140-BDEF-D9D5334CB645}" srcOrd="0" destOrd="0" presId="urn:microsoft.com/office/officeart/2008/layout/LinedList"/>
    <dgm:cxn modelId="{F59515BD-F8A4-0E43-ACA4-490823988AF1}" type="presParOf" srcId="{E55DCA3B-1D67-3046-A0B6-3B4DA5CFE607}" destId="{B7165EAA-34B5-C547-B1DB-E70170F6CC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875AD-C93B-4847-B0BE-86F4D91AE9A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23086E-0840-40B5-9511-C42C6354BC18}">
      <dgm:prSet/>
      <dgm:spPr/>
      <dgm:t>
        <a:bodyPr/>
        <a:lstStyle/>
        <a:p>
          <a:r>
            <a:rPr lang="en-US"/>
            <a:t>Modality</a:t>
          </a:r>
        </a:p>
      </dgm:t>
    </dgm:pt>
    <dgm:pt modelId="{D5AF5AD4-424A-4F52-B7D5-46B50213799A}" type="parTrans" cxnId="{0A4D59B2-D0C7-4577-BCBB-DAB691FF13DD}">
      <dgm:prSet/>
      <dgm:spPr/>
      <dgm:t>
        <a:bodyPr/>
        <a:lstStyle/>
        <a:p>
          <a:endParaRPr lang="en-US"/>
        </a:p>
      </dgm:t>
    </dgm:pt>
    <dgm:pt modelId="{3FE37A40-3D70-453F-80C8-6F6844CC2ADA}" type="sibTrans" cxnId="{0A4D59B2-D0C7-4577-BCBB-DAB691FF13DD}">
      <dgm:prSet/>
      <dgm:spPr/>
      <dgm:t>
        <a:bodyPr/>
        <a:lstStyle/>
        <a:p>
          <a:endParaRPr lang="en-US"/>
        </a:p>
      </dgm:t>
    </dgm:pt>
    <dgm:pt modelId="{BE73C8C8-A71D-4020-84B2-68EF02381067}">
      <dgm:prSet/>
      <dgm:spPr/>
      <dgm:t>
        <a:bodyPr/>
        <a:lstStyle/>
        <a:p>
          <a:r>
            <a:rPr lang="en-US"/>
            <a:t>Mindstyle</a:t>
          </a:r>
        </a:p>
      </dgm:t>
    </dgm:pt>
    <dgm:pt modelId="{0CE845EF-E0C2-4812-B0F7-74F3E92B7FA8}" type="parTrans" cxnId="{35581E7B-6023-404A-BB07-D08A07CB1FCA}">
      <dgm:prSet/>
      <dgm:spPr/>
      <dgm:t>
        <a:bodyPr/>
        <a:lstStyle/>
        <a:p>
          <a:endParaRPr lang="en-US"/>
        </a:p>
      </dgm:t>
    </dgm:pt>
    <dgm:pt modelId="{08A92D8D-4598-4069-B21A-57E5A0232605}" type="sibTrans" cxnId="{35581E7B-6023-404A-BB07-D08A07CB1FCA}">
      <dgm:prSet/>
      <dgm:spPr/>
      <dgm:t>
        <a:bodyPr/>
        <a:lstStyle/>
        <a:p>
          <a:endParaRPr lang="en-US"/>
        </a:p>
      </dgm:t>
    </dgm:pt>
    <dgm:pt modelId="{C67F1986-06B2-4945-92F6-6AA4F9672836}" type="pres">
      <dgm:prSet presAssocID="{42F875AD-C93B-4847-B0BE-86F4D91AE9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66E2A4-721B-B540-AAAD-2D8DC520F1D5}" type="pres">
      <dgm:prSet presAssocID="{F023086E-0840-40B5-9511-C42C6354BC18}" presName="root" presStyleCnt="0"/>
      <dgm:spPr/>
    </dgm:pt>
    <dgm:pt modelId="{6A13B812-A8D4-FF4C-B58F-2E726F060F65}" type="pres">
      <dgm:prSet presAssocID="{F023086E-0840-40B5-9511-C42C6354BC18}" presName="rootComposite" presStyleCnt="0"/>
      <dgm:spPr/>
    </dgm:pt>
    <dgm:pt modelId="{AD167FB9-6C8F-2D4E-A32D-3C0B4A8D0223}" type="pres">
      <dgm:prSet presAssocID="{F023086E-0840-40B5-9511-C42C6354BC18}" presName="rootText" presStyleLbl="node1" presStyleIdx="0" presStyleCnt="2"/>
      <dgm:spPr/>
    </dgm:pt>
    <dgm:pt modelId="{539F838F-6039-DE49-88A6-AA00B456D000}" type="pres">
      <dgm:prSet presAssocID="{F023086E-0840-40B5-9511-C42C6354BC18}" presName="rootConnector" presStyleLbl="node1" presStyleIdx="0" presStyleCnt="2"/>
      <dgm:spPr/>
    </dgm:pt>
    <dgm:pt modelId="{89807E8D-3B57-BE4F-8CEC-79F995A0994A}" type="pres">
      <dgm:prSet presAssocID="{F023086E-0840-40B5-9511-C42C6354BC18}" presName="childShape" presStyleCnt="0"/>
      <dgm:spPr/>
    </dgm:pt>
    <dgm:pt modelId="{61462152-FBC3-B946-A589-B27EBE791CBD}" type="pres">
      <dgm:prSet presAssocID="{BE73C8C8-A71D-4020-84B2-68EF02381067}" presName="root" presStyleCnt="0"/>
      <dgm:spPr/>
    </dgm:pt>
    <dgm:pt modelId="{D04D3FB7-63A3-514E-9A10-45A3D762A3F2}" type="pres">
      <dgm:prSet presAssocID="{BE73C8C8-A71D-4020-84B2-68EF02381067}" presName="rootComposite" presStyleCnt="0"/>
      <dgm:spPr/>
    </dgm:pt>
    <dgm:pt modelId="{79CFFDFD-6087-B540-8CD4-B533C8D53899}" type="pres">
      <dgm:prSet presAssocID="{BE73C8C8-A71D-4020-84B2-68EF02381067}" presName="rootText" presStyleLbl="node1" presStyleIdx="1" presStyleCnt="2"/>
      <dgm:spPr/>
    </dgm:pt>
    <dgm:pt modelId="{A763E374-794B-F542-BECF-BA3593ABD0CF}" type="pres">
      <dgm:prSet presAssocID="{BE73C8C8-A71D-4020-84B2-68EF02381067}" presName="rootConnector" presStyleLbl="node1" presStyleIdx="1" presStyleCnt="2"/>
      <dgm:spPr/>
    </dgm:pt>
    <dgm:pt modelId="{73565F62-3156-E84F-B326-1E0B8551F576}" type="pres">
      <dgm:prSet presAssocID="{BE73C8C8-A71D-4020-84B2-68EF02381067}" presName="childShape" presStyleCnt="0"/>
      <dgm:spPr/>
    </dgm:pt>
  </dgm:ptLst>
  <dgm:cxnLst>
    <dgm:cxn modelId="{77797F4A-D969-3042-B272-15E9738572B1}" type="presOf" srcId="{42F875AD-C93B-4847-B0BE-86F4D91AE9A0}" destId="{C67F1986-06B2-4945-92F6-6AA4F9672836}" srcOrd="0" destOrd="0" presId="urn:microsoft.com/office/officeart/2005/8/layout/hierarchy3"/>
    <dgm:cxn modelId="{CF69C56A-91DF-A443-9918-2FFBB86EA006}" type="presOf" srcId="{F023086E-0840-40B5-9511-C42C6354BC18}" destId="{539F838F-6039-DE49-88A6-AA00B456D000}" srcOrd="1" destOrd="0" presId="urn:microsoft.com/office/officeart/2005/8/layout/hierarchy3"/>
    <dgm:cxn modelId="{35581E7B-6023-404A-BB07-D08A07CB1FCA}" srcId="{42F875AD-C93B-4847-B0BE-86F4D91AE9A0}" destId="{BE73C8C8-A71D-4020-84B2-68EF02381067}" srcOrd="1" destOrd="0" parTransId="{0CE845EF-E0C2-4812-B0F7-74F3E92B7FA8}" sibTransId="{08A92D8D-4598-4069-B21A-57E5A0232605}"/>
    <dgm:cxn modelId="{20A2528C-FE4F-5147-80CE-93AD83037619}" type="presOf" srcId="{F023086E-0840-40B5-9511-C42C6354BC18}" destId="{AD167FB9-6C8F-2D4E-A32D-3C0B4A8D0223}" srcOrd="0" destOrd="0" presId="urn:microsoft.com/office/officeart/2005/8/layout/hierarchy3"/>
    <dgm:cxn modelId="{BBA72092-00C8-FF4F-9B3A-6FD63D94E6BD}" type="presOf" srcId="{BE73C8C8-A71D-4020-84B2-68EF02381067}" destId="{A763E374-794B-F542-BECF-BA3593ABD0CF}" srcOrd="1" destOrd="0" presId="urn:microsoft.com/office/officeart/2005/8/layout/hierarchy3"/>
    <dgm:cxn modelId="{0A4D59B2-D0C7-4577-BCBB-DAB691FF13DD}" srcId="{42F875AD-C93B-4847-B0BE-86F4D91AE9A0}" destId="{F023086E-0840-40B5-9511-C42C6354BC18}" srcOrd="0" destOrd="0" parTransId="{D5AF5AD4-424A-4F52-B7D5-46B50213799A}" sibTransId="{3FE37A40-3D70-453F-80C8-6F6844CC2ADA}"/>
    <dgm:cxn modelId="{0445A3CE-9AB1-674A-8BBA-37C6D69AD08B}" type="presOf" srcId="{BE73C8C8-A71D-4020-84B2-68EF02381067}" destId="{79CFFDFD-6087-B540-8CD4-B533C8D53899}" srcOrd="0" destOrd="0" presId="urn:microsoft.com/office/officeart/2005/8/layout/hierarchy3"/>
    <dgm:cxn modelId="{D3823126-4767-1E4A-B600-D5D6D1FBC875}" type="presParOf" srcId="{C67F1986-06B2-4945-92F6-6AA4F9672836}" destId="{6866E2A4-721B-B540-AAAD-2D8DC520F1D5}" srcOrd="0" destOrd="0" presId="urn:microsoft.com/office/officeart/2005/8/layout/hierarchy3"/>
    <dgm:cxn modelId="{3CAF5A95-8453-0F45-98FC-D148D38395D0}" type="presParOf" srcId="{6866E2A4-721B-B540-AAAD-2D8DC520F1D5}" destId="{6A13B812-A8D4-FF4C-B58F-2E726F060F65}" srcOrd="0" destOrd="0" presId="urn:microsoft.com/office/officeart/2005/8/layout/hierarchy3"/>
    <dgm:cxn modelId="{75AF3FB1-CCD8-1942-BB15-75AFFAD0A6A8}" type="presParOf" srcId="{6A13B812-A8D4-FF4C-B58F-2E726F060F65}" destId="{AD167FB9-6C8F-2D4E-A32D-3C0B4A8D0223}" srcOrd="0" destOrd="0" presId="urn:microsoft.com/office/officeart/2005/8/layout/hierarchy3"/>
    <dgm:cxn modelId="{61D05EE5-3EA1-8745-88D7-2BF5A1668896}" type="presParOf" srcId="{6A13B812-A8D4-FF4C-B58F-2E726F060F65}" destId="{539F838F-6039-DE49-88A6-AA00B456D000}" srcOrd="1" destOrd="0" presId="urn:microsoft.com/office/officeart/2005/8/layout/hierarchy3"/>
    <dgm:cxn modelId="{0A999333-7538-594A-9348-09433BEBA97F}" type="presParOf" srcId="{6866E2A4-721B-B540-AAAD-2D8DC520F1D5}" destId="{89807E8D-3B57-BE4F-8CEC-79F995A0994A}" srcOrd="1" destOrd="0" presId="urn:microsoft.com/office/officeart/2005/8/layout/hierarchy3"/>
    <dgm:cxn modelId="{970AB836-3291-EE47-B064-0F02AE64D6D5}" type="presParOf" srcId="{C67F1986-06B2-4945-92F6-6AA4F9672836}" destId="{61462152-FBC3-B946-A589-B27EBE791CBD}" srcOrd="1" destOrd="0" presId="urn:microsoft.com/office/officeart/2005/8/layout/hierarchy3"/>
    <dgm:cxn modelId="{25401446-646E-D348-837A-5F4E8E965B48}" type="presParOf" srcId="{61462152-FBC3-B946-A589-B27EBE791CBD}" destId="{D04D3FB7-63A3-514E-9A10-45A3D762A3F2}" srcOrd="0" destOrd="0" presId="urn:microsoft.com/office/officeart/2005/8/layout/hierarchy3"/>
    <dgm:cxn modelId="{60FF98B5-0A2A-4142-B30E-3B59EDECAC05}" type="presParOf" srcId="{D04D3FB7-63A3-514E-9A10-45A3D762A3F2}" destId="{79CFFDFD-6087-B540-8CD4-B533C8D53899}" srcOrd="0" destOrd="0" presId="urn:microsoft.com/office/officeart/2005/8/layout/hierarchy3"/>
    <dgm:cxn modelId="{B906D668-D288-C94E-8783-9A602FC04E46}" type="presParOf" srcId="{D04D3FB7-63A3-514E-9A10-45A3D762A3F2}" destId="{A763E374-794B-F542-BECF-BA3593ABD0CF}" srcOrd="1" destOrd="0" presId="urn:microsoft.com/office/officeart/2005/8/layout/hierarchy3"/>
    <dgm:cxn modelId="{A0ED2360-ABE3-F946-B3DC-E3C374D293D5}" type="presParOf" srcId="{61462152-FBC3-B946-A589-B27EBE791CBD}" destId="{73565F62-3156-E84F-B326-1E0B8551F57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AEA834-8551-4655-BB84-4746CF1E5FF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457F04-AF24-4020-A1D9-0DDF081E19FA}">
      <dgm:prSet/>
      <dgm:spPr/>
      <dgm:t>
        <a:bodyPr/>
        <a:lstStyle/>
        <a:p>
          <a:r>
            <a:rPr lang="en-US"/>
            <a:t>* Visuals</a:t>
          </a:r>
        </a:p>
      </dgm:t>
    </dgm:pt>
    <dgm:pt modelId="{B2E7746D-4860-4A2C-9263-B2E8EE042B48}" type="parTrans" cxnId="{D071CC42-A67A-44BF-8665-E1E8E62B9C00}">
      <dgm:prSet/>
      <dgm:spPr/>
      <dgm:t>
        <a:bodyPr/>
        <a:lstStyle/>
        <a:p>
          <a:endParaRPr lang="en-US"/>
        </a:p>
      </dgm:t>
    </dgm:pt>
    <dgm:pt modelId="{B5634097-1BEF-41B9-BB83-5ACB887547A3}" type="sibTrans" cxnId="{D071CC42-A67A-44BF-8665-E1E8E62B9C00}">
      <dgm:prSet/>
      <dgm:spPr/>
      <dgm:t>
        <a:bodyPr/>
        <a:lstStyle/>
        <a:p>
          <a:endParaRPr lang="en-US"/>
        </a:p>
      </dgm:t>
    </dgm:pt>
    <dgm:pt modelId="{B68F38C9-510C-4B32-8979-DFC1E6674F64}">
      <dgm:prSet/>
      <dgm:spPr/>
      <dgm:t>
        <a:bodyPr/>
        <a:lstStyle/>
        <a:p>
          <a:r>
            <a:rPr lang="en-US"/>
            <a:t>* Maps</a:t>
          </a:r>
        </a:p>
      </dgm:t>
    </dgm:pt>
    <dgm:pt modelId="{C9478354-3BA7-41FA-BC7A-AEA078A48DD9}" type="parTrans" cxnId="{9767565F-F767-4EF4-AFA2-B6258CC72188}">
      <dgm:prSet/>
      <dgm:spPr/>
      <dgm:t>
        <a:bodyPr/>
        <a:lstStyle/>
        <a:p>
          <a:endParaRPr lang="en-US"/>
        </a:p>
      </dgm:t>
    </dgm:pt>
    <dgm:pt modelId="{FD0D71DF-02FB-45BB-B26D-9B9149B2BB60}" type="sibTrans" cxnId="{9767565F-F767-4EF4-AFA2-B6258CC72188}">
      <dgm:prSet/>
      <dgm:spPr/>
      <dgm:t>
        <a:bodyPr/>
        <a:lstStyle/>
        <a:p>
          <a:endParaRPr lang="en-US"/>
        </a:p>
      </dgm:t>
    </dgm:pt>
    <dgm:pt modelId="{3D8C211C-1D96-40B6-BB87-6B062ED464EB}">
      <dgm:prSet/>
      <dgm:spPr/>
      <dgm:t>
        <a:bodyPr/>
        <a:lstStyle/>
        <a:p>
          <a:r>
            <a:rPr lang="en-US"/>
            <a:t>* Charts</a:t>
          </a:r>
        </a:p>
      </dgm:t>
    </dgm:pt>
    <dgm:pt modelId="{874C435D-66AD-4D95-BF64-7FEFC6E740C4}" type="parTrans" cxnId="{1ACE5177-B18E-4EA7-9FF9-50A90896E597}">
      <dgm:prSet/>
      <dgm:spPr/>
      <dgm:t>
        <a:bodyPr/>
        <a:lstStyle/>
        <a:p>
          <a:endParaRPr lang="en-US"/>
        </a:p>
      </dgm:t>
    </dgm:pt>
    <dgm:pt modelId="{6CEBD637-1F86-4E3F-9172-AC6BCC6BFDB1}" type="sibTrans" cxnId="{1ACE5177-B18E-4EA7-9FF9-50A90896E597}">
      <dgm:prSet/>
      <dgm:spPr/>
      <dgm:t>
        <a:bodyPr/>
        <a:lstStyle/>
        <a:p>
          <a:endParaRPr lang="en-US"/>
        </a:p>
      </dgm:t>
    </dgm:pt>
    <dgm:pt modelId="{A8AAFA2C-EA4D-4B81-BA97-910A5B2C02FE}">
      <dgm:prSet/>
      <dgm:spPr/>
      <dgm:t>
        <a:bodyPr/>
        <a:lstStyle/>
        <a:p>
          <a:r>
            <a:rPr lang="en-US"/>
            <a:t>* Symbols</a:t>
          </a:r>
        </a:p>
      </dgm:t>
    </dgm:pt>
    <dgm:pt modelId="{50589778-9449-45B5-9A25-CA756907F369}" type="parTrans" cxnId="{49767898-8B11-4E73-ADA0-F88D142CFF93}">
      <dgm:prSet/>
      <dgm:spPr/>
      <dgm:t>
        <a:bodyPr/>
        <a:lstStyle/>
        <a:p>
          <a:endParaRPr lang="en-US"/>
        </a:p>
      </dgm:t>
    </dgm:pt>
    <dgm:pt modelId="{F72FEE51-F771-44A9-BD5B-F15FC579EB19}" type="sibTrans" cxnId="{49767898-8B11-4E73-ADA0-F88D142CFF93}">
      <dgm:prSet/>
      <dgm:spPr/>
      <dgm:t>
        <a:bodyPr/>
        <a:lstStyle/>
        <a:p>
          <a:endParaRPr lang="en-US"/>
        </a:p>
      </dgm:t>
    </dgm:pt>
    <dgm:pt modelId="{CAC999F5-50C7-434E-9F44-93EB8802A007}">
      <dgm:prSet/>
      <dgm:spPr/>
      <dgm:t>
        <a:bodyPr/>
        <a:lstStyle/>
        <a:p>
          <a:r>
            <a:rPr lang="en-US"/>
            <a:t>* Diagrams</a:t>
          </a:r>
        </a:p>
      </dgm:t>
    </dgm:pt>
    <dgm:pt modelId="{3741F57F-A93D-4F04-899C-F737D1B524D5}" type="parTrans" cxnId="{447295FC-8B3C-4A8B-97FE-2CE303E87579}">
      <dgm:prSet/>
      <dgm:spPr/>
      <dgm:t>
        <a:bodyPr/>
        <a:lstStyle/>
        <a:p>
          <a:endParaRPr lang="en-US"/>
        </a:p>
      </dgm:t>
    </dgm:pt>
    <dgm:pt modelId="{149196E4-7647-4514-BC06-2D5EEE8E2788}" type="sibTrans" cxnId="{447295FC-8B3C-4A8B-97FE-2CE303E87579}">
      <dgm:prSet/>
      <dgm:spPr/>
      <dgm:t>
        <a:bodyPr/>
        <a:lstStyle/>
        <a:p>
          <a:endParaRPr lang="en-US"/>
        </a:p>
      </dgm:t>
    </dgm:pt>
    <dgm:pt modelId="{5801B6B5-69FC-4D1C-835B-EFAA4154A0FB}">
      <dgm:prSet/>
      <dgm:spPr/>
      <dgm:t>
        <a:bodyPr/>
        <a:lstStyle/>
        <a:p>
          <a:r>
            <a:rPr lang="en-US"/>
            <a:t>* Different Colours</a:t>
          </a:r>
        </a:p>
      </dgm:t>
    </dgm:pt>
    <dgm:pt modelId="{DDFDFB66-5E7E-40B6-BBC3-3FFA69B33CCC}" type="parTrans" cxnId="{26AE8D2F-6005-496D-99AC-4E6AD681E82A}">
      <dgm:prSet/>
      <dgm:spPr/>
      <dgm:t>
        <a:bodyPr/>
        <a:lstStyle/>
        <a:p>
          <a:endParaRPr lang="en-US"/>
        </a:p>
      </dgm:t>
    </dgm:pt>
    <dgm:pt modelId="{92310A13-0332-4D8E-A6EB-19F522D0212F}" type="sibTrans" cxnId="{26AE8D2F-6005-496D-99AC-4E6AD681E82A}">
      <dgm:prSet/>
      <dgm:spPr/>
      <dgm:t>
        <a:bodyPr/>
        <a:lstStyle/>
        <a:p>
          <a:endParaRPr lang="en-US"/>
        </a:p>
      </dgm:t>
    </dgm:pt>
    <dgm:pt modelId="{119D62ED-6530-42C5-92EE-5EF65F438DA6}">
      <dgm:prSet/>
      <dgm:spPr/>
      <dgm:t>
        <a:bodyPr/>
        <a:lstStyle/>
        <a:p>
          <a:r>
            <a:rPr lang="en-US"/>
            <a:t>* Word pictures</a:t>
          </a:r>
        </a:p>
      </dgm:t>
    </dgm:pt>
    <dgm:pt modelId="{03BF9527-3745-49A4-B324-BA0D0A20A720}" type="parTrans" cxnId="{CB81C876-3AA0-41E8-B8E7-77A9318F4847}">
      <dgm:prSet/>
      <dgm:spPr/>
      <dgm:t>
        <a:bodyPr/>
        <a:lstStyle/>
        <a:p>
          <a:endParaRPr lang="en-US"/>
        </a:p>
      </dgm:t>
    </dgm:pt>
    <dgm:pt modelId="{AC9F0C9C-F48D-4360-B72C-D0AD08F6E01D}" type="sibTrans" cxnId="{CB81C876-3AA0-41E8-B8E7-77A9318F4847}">
      <dgm:prSet/>
      <dgm:spPr/>
      <dgm:t>
        <a:bodyPr/>
        <a:lstStyle/>
        <a:p>
          <a:endParaRPr lang="en-US"/>
        </a:p>
      </dgm:t>
    </dgm:pt>
    <dgm:pt modelId="{97911911-2442-450C-8DB0-B9A0DEBD4DD5}">
      <dgm:prSet/>
      <dgm:spPr/>
      <dgm:t>
        <a:bodyPr/>
        <a:lstStyle/>
        <a:p>
          <a:r>
            <a:rPr lang="en-US"/>
            <a:t>* Gestures</a:t>
          </a:r>
        </a:p>
      </dgm:t>
    </dgm:pt>
    <dgm:pt modelId="{D00D1DCB-C84E-4057-A8BA-D1266CE8AE9D}" type="parTrans" cxnId="{07F97CD5-E452-48ED-ADB2-D77C2E94B628}">
      <dgm:prSet/>
      <dgm:spPr/>
      <dgm:t>
        <a:bodyPr/>
        <a:lstStyle/>
        <a:p>
          <a:endParaRPr lang="en-US"/>
        </a:p>
      </dgm:t>
    </dgm:pt>
    <dgm:pt modelId="{4EFB89F9-720C-4F50-B322-5371F9720FF3}" type="sibTrans" cxnId="{07F97CD5-E452-48ED-ADB2-D77C2E94B628}">
      <dgm:prSet/>
      <dgm:spPr/>
      <dgm:t>
        <a:bodyPr/>
        <a:lstStyle/>
        <a:p>
          <a:endParaRPr lang="en-US"/>
        </a:p>
      </dgm:t>
    </dgm:pt>
    <dgm:pt modelId="{1E55CDA3-7432-42D1-9277-AE8E7C489560}">
      <dgm:prSet/>
      <dgm:spPr/>
      <dgm:t>
        <a:bodyPr/>
        <a:lstStyle/>
        <a:p>
          <a:r>
            <a:rPr lang="en-US"/>
            <a:t>* Picturesque language</a:t>
          </a:r>
        </a:p>
      </dgm:t>
    </dgm:pt>
    <dgm:pt modelId="{FCEB42F9-941B-40DF-8925-DFA05812265D}" type="parTrans" cxnId="{057F233C-21A5-4302-B0FD-3EBD97C3EFB8}">
      <dgm:prSet/>
      <dgm:spPr/>
      <dgm:t>
        <a:bodyPr/>
        <a:lstStyle/>
        <a:p>
          <a:endParaRPr lang="en-US"/>
        </a:p>
      </dgm:t>
    </dgm:pt>
    <dgm:pt modelId="{1201CA14-3652-462C-BC07-7271F2A9BD0B}" type="sibTrans" cxnId="{057F233C-21A5-4302-B0FD-3EBD97C3EFB8}">
      <dgm:prSet/>
      <dgm:spPr/>
      <dgm:t>
        <a:bodyPr/>
        <a:lstStyle/>
        <a:p>
          <a:endParaRPr lang="en-US"/>
        </a:p>
      </dgm:t>
    </dgm:pt>
    <dgm:pt modelId="{94456FF3-D66D-FD44-8517-51681FBB5070}" type="pres">
      <dgm:prSet presAssocID="{02AEA834-8551-4655-BB84-4746CF1E5FF5}" presName="Name0" presStyleCnt="0">
        <dgm:presLayoutVars>
          <dgm:dir/>
          <dgm:resizeHandles val="exact"/>
        </dgm:presLayoutVars>
      </dgm:prSet>
      <dgm:spPr/>
    </dgm:pt>
    <dgm:pt modelId="{A34B116E-5517-D24F-91D7-36804E57EAF3}" type="pres">
      <dgm:prSet presAssocID="{68457F04-AF24-4020-A1D9-0DDF081E19FA}" presName="node" presStyleLbl="node1" presStyleIdx="0" presStyleCnt="9">
        <dgm:presLayoutVars>
          <dgm:bulletEnabled val="1"/>
        </dgm:presLayoutVars>
      </dgm:prSet>
      <dgm:spPr/>
    </dgm:pt>
    <dgm:pt modelId="{989A943F-E612-874E-BC50-BFE8C374F65F}" type="pres">
      <dgm:prSet presAssocID="{B5634097-1BEF-41B9-BB83-5ACB887547A3}" presName="sibTrans" presStyleLbl="sibTrans1D1" presStyleIdx="0" presStyleCnt="8"/>
      <dgm:spPr/>
    </dgm:pt>
    <dgm:pt modelId="{C58334B1-36C4-2148-9A07-E2C094045B5E}" type="pres">
      <dgm:prSet presAssocID="{B5634097-1BEF-41B9-BB83-5ACB887547A3}" presName="connectorText" presStyleLbl="sibTrans1D1" presStyleIdx="0" presStyleCnt="8"/>
      <dgm:spPr/>
    </dgm:pt>
    <dgm:pt modelId="{D4DD8952-6789-3841-88C1-892189408459}" type="pres">
      <dgm:prSet presAssocID="{B68F38C9-510C-4B32-8979-DFC1E6674F64}" presName="node" presStyleLbl="node1" presStyleIdx="1" presStyleCnt="9">
        <dgm:presLayoutVars>
          <dgm:bulletEnabled val="1"/>
        </dgm:presLayoutVars>
      </dgm:prSet>
      <dgm:spPr/>
    </dgm:pt>
    <dgm:pt modelId="{EB080A7D-20D7-DA4F-87B3-9272A3258964}" type="pres">
      <dgm:prSet presAssocID="{FD0D71DF-02FB-45BB-B26D-9B9149B2BB60}" presName="sibTrans" presStyleLbl="sibTrans1D1" presStyleIdx="1" presStyleCnt="8"/>
      <dgm:spPr/>
    </dgm:pt>
    <dgm:pt modelId="{FE0DC010-F541-C04B-9BA3-82F71298CC2A}" type="pres">
      <dgm:prSet presAssocID="{FD0D71DF-02FB-45BB-B26D-9B9149B2BB60}" presName="connectorText" presStyleLbl="sibTrans1D1" presStyleIdx="1" presStyleCnt="8"/>
      <dgm:spPr/>
    </dgm:pt>
    <dgm:pt modelId="{F3098873-1636-C446-B5CC-B90E6A153DAA}" type="pres">
      <dgm:prSet presAssocID="{3D8C211C-1D96-40B6-BB87-6B062ED464EB}" presName="node" presStyleLbl="node1" presStyleIdx="2" presStyleCnt="9">
        <dgm:presLayoutVars>
          <dgm:bulletEnabled val="1"/>
        </dgm:presLayoutVars>
      </dgm:prSet>
      <dgm:spPr/>
    </dgm:pt>
    <dgm:pt modelId="{16AFFB8E-2FF2-A540-9A9A-49272E32C39A}" type="pres">
      <dgm:prSet presAssocID="{6CEBD637-1F86-4E3F-9172-AC6BCC6BFDB1}" presName="sibTrans" presStyleLbl="sibTrans1D1" presStyleIdx="2" presStyleCnt="8"/>
      <dgm:spPr/>
    </dgm:pt>
    <dgm:pt modelId="{B94310D6-18EC-A144-A0C9-092FF9C62777}" type="pres">
      <dgm:prSet presAssocID="{6CEBD637-1F86-4E3F-9172-AC6BCC6BFDB1}" presName="connectorText" presStyleLbl="sibTrans1D1" presStyleIdx="2" presStyleCnt="8"/>
      <dgm:spPr/>
    </dgm:pt>
    <dgm:pt modelId="{44AE9A52-72DF-9043-8A75-52F5452F65CD}" type="pres">
      <dgm:prSet presAssocID="{A8AAFA2C-EA4D-4B81-BA97-910A5B2C02FE}" presName="node" presStyleLbl="node1" presStyleIdx="3" presStyleCnt="9">
        <dgm:presLayoutVars>
          <dgm:bulletEnabled val="1"/>
        </dgm:presLayoutVars>
      </dgm:prSet>
      <dgm:spPr/>
    </dgm:pt>
    <dgm:pt modelId="{AB7D1A5E-B040-D843-B3AB-63203BEFA67F}" type="pres">
      <dgm:prSet presAssocID="{F72FEE51-F771-44A9-BD5B-F15FC579EB19}" presName="sibTrans" presStyleLbl="sibTrans1D1" presStyleIdx="3" presStyleCnt="8"/>
      <dgm:spPr/>
    </dgm:pt>
    <dgm:pt modelId="{28D8B2D0-13FA-4643-84C6-7F2BC7237816}" type="pres">
      <dgm:prSet presAssocID="{F72FEE51-F771-44A9-BD5B-F15FC579EB19}" presName="connectorText" presStyleLbl="sibTrans1D1" presStyleIdx="3" presStyleCnt="8"/>
      <dgm:spPr/>
    </dgm:pt>
    <dgm:pt modelId="{D4BA8D0E-0790-7043-A29C-C93E43F5C9A6}" type="pres">
      <dgm:prSet presAssocID="{CAC999F5-50C7-434E-9F44-93EB8802A007}" presName="node" presStyleLbl="node1" presStyleIdx="4" presStyleCnt="9">
        <dgm:presLayoutVars>
          <dgm:bulletEnabled val="1"/>
        </dgm:presLayoutVars>
      </dgm:prSet>
      <dgm:spPr/>
    </dgm:pt>
    <dgm:pt modelId="{CC9AEB0F-C2E4-4743-9075-3444B49B0738}" type="pres">
      <dgm:prSet presAssocID="{149196E4-7647-4514-BC06-2D5EEE8E2788}" presName="sibTrans" presStyleLbl="sibTrans1D1" presStyleIdx="4" presStyleCnt="8"/>
      <dgm:spPr/>
    </dgm:pt>
    <dgm:pt modelId="{71437E06-E638-BB43-9151-8380F329D2B2}" type="pres">
      <dgm:prSet presAssocID="{149196E4-7647-4514-BC06-2D5EEE8E2788}" presName="connectorText" presStyleLbl="sibTrans1D1" presStyleIdx="4" presStyleCnt="8"/>
      <dgm:spPr/>
    </dgm:pt>
    <dgm:pt modelId="{0FA01BCF-D700-BF44-BA6C-3645E600A979}" type="pres">
      <dgm:prSet presAssocID="{5801B6B5-69FC-4D1C-835B-EFAA4154A0FB}" presName="node" presStyleLbl="node1" presStyleIdx="5" presStyleCnt="9">
        <dgm:presLayoutVars>
          <dgm:bulletEnabled val="1"/>
        </dgm:presLayoutVars>
      </dgm:prSet>
      <dgm:spPr/>
    </dgm:pt>
    <dgm:pt modelId="{A0F15E49-23D6-9145-8DC0-BEC311884835}" type="pres">
      <dgm:prSet presAssocID="{92310A13-0332-4D8E-A6EB-19F522D0212F}" presName="sibTrans" presStyleLbl="sibTrans1D1" presStyleIdx="5" presStyleCnt="8"/>
      <dgm:spPr/>
    </dgm:pt>
    <dgm:pt modelId="{9A615E2F-EDFA-DC4C-9290-2FFE056EE7EA}" type="pres">
      <dgm:prSet presAssocID="{92310A13-0332-4D8E-A6EB-19F522D0212F}" presName="connectorText" presStyleLbl="sibTrans1D1" presStyleIdx="5" presStyleCnt="8"/>
      <dgm:spPr/>
    </dgm:pt>
    <dgm:pt modelId="{D57568EB-5E2F-0241-B4BB-7E77BC5B8CBA}" type="pres">
      <dgm:prSet presAssocID="{119D62ED-6530-42C5-92EE-5EF65F438DA6}" presName="node" presStyleLbl="node1" presStyleIdx="6" presStyleCnt="9">
        <dgm:presLayoutVars>
          <dgm:bulletEnabled val="1"/>
        </dgm:presLayoutVars>
      </dgm:prSet>
      <dgm:spPr/>
    </dgm:pt>
    <dgm:pt modelId="{F2BA877B-8A37-EA4E-98D6-04CDD5CFA85F}" type="pres">
      <dgm:prSet presAssocID="{AC9F0C9C-F48D-4360-B72C-D0AD08F6E01D}" presName="sibTrans" presStyleLbl="sibTrans1D1" presStyleIdx="6" presStyleCnt="8"/>
      <dgm:spPr/>
    </dgm:pt>
    <dgm:pt modelId="{C103D179-C628-6B4C-9639-40F4DE8C40D2}" type="pres">
      <dgm:prSet presAssocID="{AC9F0C9C-F48D-4360-B72C-D0AD08F6E01D}" presName="connectorText" presStyleLbl="sibTrans1D1" presStyleIdx="6" presStyleCnt="8"/>
      <dgm:spPr/>
    </dgm:pt>
    <dgm:pt modelId="{F9B71CB5-399D-DE43-B93A-3A122F6AD0E7}" type="pres">
      <dgm:prSet presAssocID="{97911911-2442-450C-8DB0-B9A0DEBD4DD5}" presName="node" presStyleLbl="node1" presStyleIdx="7" presStyleCnt="9">
        <dgm:presLayoutVars>
          <dgm:bulletEnabled val="1"/>
        </dgm:presLayoutVars>
      </dgm:prSet>
      <dgm:spPr/>
    </dgm:pt>
    <dgm:pt modelId="{57E39E96-6FE6-424A-A9DB-DBD4E5D2846D}" type="pres">
      <dgm:prSet presAssocID="{4EFB89F9-720C-4F50-B322-5371F9720FF3}" presName="sibTrans" presStyleLbl="sibTrans1D1" presStyleIdx="7" presStyleCnt="8"/>
      <dgm:spPr/>
    </dgm:pt>
    <dgm:pt modelId="{B94453DB-BBF5-9D47-B414-2F53CC9E2695}" type="pres">
      <dgm:prSet presAssocID="{4EFB89F9-720C-4F50-B322-5371F9720FF3}" presName="connectorText" presStyleLbl="sibTrans1D1" presStyleIdx="7" presStyleCnt="8"/>
      <dgm:spPr/>
    </dgm:pt>
    <dgm:pt modelId="{20A510FE-2254-884D-85A9-AC0B91F68323}" type="pres">
      <dgm:prSet presAssocID="{1E55CDA3-7432-42D1-9277-AE8E7C489560}" presName="node" presStyleLbl="node1" presStyleIdx="8" presStyleCnt="9">
        <dgm:presLayoutVars>
          <dgm:bulletEnabled val="1"/>
        </dgm:presLayoutVars>
      </dgm:prSet>
      <dgm:spPr/>
    </dgm:pt>
  </dgm:ptLst>
  <dgm:cxnLst>
    <dgm:cxn modelId="{8157FA00-1C87-D741-9E8A-C46A991EE1E7}" type="presOf" srcId="{AC9F0C9C-F48D-4360-B72C-D0AD08F6E01D}" destId="{C103D179-C628-6B4C-9639-40F4DE8C40D2}" srcOrd="1" destOrd="0" presId="urn:microsoft.com/office/officeart/2016/7/layout/RepeatingBendingProcessNew"/>
    <dgm:cxn modelId="{26AE8D2F-6005-496D-99AC-4E6AD681E82A}" srcId="{02AEA834-8551-4655-BB84-4746CF1E5FF5}" destId="{5801B6B5-69FC-4D1C-835B-EFAA4154A0FB}" srcOrd="5" destOrd="0" parTransId="{DDFDFB66-5E7E-40B6-BBC3-3FFA69B33CCC}" sibTransId="{92310A13-0332-4D8E-A6EB-19F522D0212F}"/>
    <dgm:cxn modelId="{057F233C-21A5-4302-B0FD-3EBD97C3EFB8}" srcId="{02AEA834-8551-4655-BB84-4746CF1E5FF5}" destId="{1E55CDA3-7432-42D1-9277-AE8E7C489560}" srcOrd="8" destOrd="0" parTransId="{FCEB42F9-941B-40DF-8925-DFA05812265D}" sibTransId="{1201CA14-3652-462C-BC07-7271F2A9BD0B}"/>
    <dgm:cxn modelId="{CAE33A3D-B924-C643-9882-DD10469805C6}" type="presOf" srcId="{1E55CDA3-7432-42D1-9277-AE8E7C489560}" destId="{20A510FE-2254-884D-85A9-AC0B91F68323}" srcOrd="0" destOrd="0" presId="urn:microsoft.com/office/officeart/2016/7/layout/RepeatingBendingProcessNew"/>
    <dgm:cxn modelId="{D071CC42-A67A-44BF-8665-E1E8E62B9C00}" srcId="{02AEA834-8551-4655-BB84-4746CF1E5FF5}" destId="{68457F04-AF24-4020-A1D9-0DDF081E19FA}" srcOrd="0" destOrd="0" parTransId="{B2E7746D-4860-4A2C-9263-B2E8EE042B48}" sibTransId="{B5634097-1BEF-41B9-BB83-5ACB887547A3}"/>
    <dgm:cxn modelId="{17D8BA50-9D86-644F-BDC6-668329FAAC07}" type="presOf" srcId="{F72FEE51-F771-44A9-BD5B-F15FC579EB19}" destId="{28D8B2D0-13FA-4643-84C6-7F2BC7237816}" srcOrd="1" destOrd="0" presId="urn:microsoft.com/office/officeart/2016/7/layout/RepeatingBendingProcessNew"/>
    <dgm:cxn modelId="{BE071654-7301-8147-BE20-9F23EC2D5849}" type="presOf" srcId="{5801B6B5-69FC-4D1C-835B-EFAA4154A0FB}" destId="{0FA01BCF-D700-BF44-BA6C-3645E600A979}" srcOrd="0" destOrd="0" presId="urn:microsoft.com/office/officeart/2016/7/layout/RepeatingBendingProcessNew"/>
    <dgm:cxn modelId="{F1E11954-EC18-D648-BCB1-E91B3F8C6329}" type="presOf" srcId="{6CEBD637-1F86-4E3F-9172-AC6BCC6BFDB1}" destId="{16AFFB8E-2FF2-A540-9A9A-49272E32C39A}" srcOrd="0" destOrd="0" presId="urn:microsoft.com/office/officeart/2016/7/layout/RepeatingBendingProcessNew"/>
    <dgm:cxn modelId="{10781F55-52CE-9C4E-B667-F4F518F83779}" type="presOf" srcId="{AC9F0C9C-F48D-4360-B72C-D0AD08F6E01D}" destId="{F2BA877B-8A37-EA4E-98D6-04CDD5CFA85F}" srcOrd="0" destOrd="0" presId="urn:microsoft.com/office/officeart/2016/7/layout/RepeatingBendingProcessNew"/>
    <dgm:cxn modelId="{745CAD5D-26A9-D642-B16C-A030F419CA5F}" type="presOf" srcId="{CAC999F5-50C7-434E-9F44-93EB8802A007}" destId="{D4BA8D0E-0790-7043-A29C-C93E43F5C9A6}" srcOrd="0" destOrd="0" presId="urn:microsoft.com/office/officeart/2016/7/layout/RepeatingBendingProcessNew"/>
    <dgm:cxn modelId="{9767565F-F767-4EF4-AFA2-B6258CC72188}" srcId="{02AEA834-8551-4655-BB84-4746CF1E5FF5}" destId="{B68F38C9-510C-4B32-8979-DFC1E6674F64}" srcOrd="1" destOrd="0" parTransId="{C9478354-3BA7-41FA-BC7A-AEA078A48DD9}" sibTransId="{FD0D71DF-02FB-45BB-B26D-9B9149B2BB60}"/>
    <dgm:cxn modelId="{CDFE6266-3C53-9248-8066-86AE178FC7E9}" type="presOf" srcId="{6CEBD637-1F86-4E3F-9172-AC6BCC6BFDB1}" destId="{B94310D6-18EC-A144-A0C9-092FF9C62777}" srcOrd="1" destOrd="0" presId="urn:microsoft.com/office/officeart/2016/7/layout/RepeatingBendingProcessNew"/>
    <dgm:cxn modelId="{D9C94268-949A-FD44-BCA8-C746E42AFEE9}" type="presOf" srcId="{92310A13-0332-4D8E-A6EB-19F522D0212F}" destId="{9A615E2F-EDFA-DC4C-9290-2FFE056EE7EA}" srcOrd="1" destOrd="0" presId="urn:microsoft.com/office/officeart/2016/7/layout/RepeatingBendingProcessNew"/>
    <dgm:cxn modelId="{7B29AC6D-0541-804C-AD36-1285270DECDE}" type="presOf" srcId="{149196E4-7647-4514-BC06-2D5EEE8E2788}" destId="{CC9AEB0F-C2E4-4743-9075-3444B49B0738}" srcOrd="0" destOrd="0" presId="urn:microsoft.com/office/officeart/2016/7/layout/RepeatingBendingProcessNew"/>
    <dgm:cxn modelId="{CB81C876-3AA0-41E8-B8E7-77A9318F4847}" srcId="{02AEA834-8551-4655-BB84-4746CF1E5FF5}" destId="{119D62ED-6530-42C5-92EE-5EF65F438DA6}" srcOrd="6" destOrd="0" parTransId="{03BF9527-3745-49A4-B324-BA0D0A20A720}" sibTransId="{AC9F0C9C-F48D-4360-B72C-D0AD08F6E01D}"/>
    <dgm:cxn modelId="{1ACE5177-B18E-4EA7-9FF9-50A90896E597}" srcId="{02AEA834-8551-4655-BB84-4746CF1E5FF5}" destId="{3D8C211C-1D96-40B6-BB87-6B062ED464EB}" srcOrd="2" destOrd="0" parTransId="{874C435D-66AD-4D95-BF64-7FEFC6E740C4}" sibTransId="{6CEBD637-1F86-4E3F-9172-AC6BCC6BFDB1}"/>
    <dgm:cxn modelId="{511E2B82-695F-004C-8760-A9E1DE2DD521}" type="presOf" srcId="{119D62ED-6530-42C5-92EE-5EF65F438DA6}" destId="{D57568EB-5E2F-0241-B4BB-7E77BC5B8CBA}" srcOrd="0" destOrd="0" presId="urn:microsoft.com/office/officeart/2016/7/layout/RepeatingBendingProcessNew"/>
    <dgm:cxn modelId="{D4CD2789-C51E-E848-88F8-CA1A55E93FA6}" type="presOf" srcId="{A8AAFA2C-EA4D-4B81-BA97-910A5B2C02FE}" destId="{44AE9A52-72DF-9043-8A75-52F5452F65CD}" srcOrd="0" destOrd="0" presId="urn:microsoft.com/office/officeart/2016/7/layout/RepeatingBendingProcessNew"/>
    <dgm:cxn modelId="{83EB0F8B-D345-A540-9C0D-15BDD0F15733}" type="presOf" srcId="{68457F04-AF24-4020-A1D9-0DDF081E19FA}" destId="{A34B116E-5517-D24F-91D7-36804E57EAF3}" srcOrd="0" destOrd="0" presId="urn:microsoft.com/office/officeart/2016/7/layout/RepeatingBendingProcessNew"/>
    <dgm:cxn modelId="{21FFE28F-0810-3C41-9243-9EAA159DB50E}" type="presOf" srcId="{FD0D71DF-02FB-45BB-B26D-9B9149B2BB60}" destId="{FE0DC010-F541-C04B-9BA3-82F71298CC2A}" srcOrd="1" destOrd="0" presId="urn:microsoft.com/office/officeart/2016/7/layout/RepeatingBendingProcessNew"/>
    <dgm:cxn modelId="{2ADF0690-63E4-1943-8818-8E62682B7234}" type="presOf" srcId="{B5634097-1BEF-41B9-BB83-5ACB887547A3}" destId="{C58334B1-36C4-2148-9A07-E2C094045B5E}" srcOrd="1" destOrd="0" presId="urn:microsoft.com/office/officeart/2016/7/layout/RepeatingBendingProcessNew"/>
    <dgm:cxn modelId="{1AB09B91-AAE5-8A42-B308-28E374F0EF33}" type="presOf" srcId="{97911911-2442-450C-8DB0-B9A0DEBD4DD5}" destId="{F9B71CB5-399D-DE43-B93A-3A122F6AD0E7}" srcOrd="0" destOrd="0" presId="urn:microsoft.com/office/officeart/2016/7/layout/RepeatingBendingProcessNew"/>
    <dgm:cxn modelId="{49767898-8B11-4E73-ADA0-F88D142CFF93}" srcId="{02AEA834-8551-4655-BB84-4746CF1E5FF5}" destId="{A8AAFA2C-EA4D-4B81-BA97-910A5B2C02FE}" srcOrd="3" destOrd="0" parTransId="{50589778-9449-45B5-9A25-CA756907F369}" sibTransId="{F72FEE51-F771-44A9-BD5B-F15FC579EB19}"/>
    <dgm:cxn modelId="{40F39F9E-0FAC-3E4C-A9D2-2D5F4CF0032B}" type="presOf" srcId="{F72FEE51-F771-44A9-BD5B-F15FC579EB19}" destId="{AB7D1A5E-B040-D843-B3AB-63203BEFA67F}" srcOrd="0" destOrd="0" presId="urn:microsoft.com/office/officeart/2016/7/layout/RepeatingBendingProcessNew"/>
    <dgm:cxn modelId="{C4B827AE-11FF-C44F-A1B5-1DC3F8BBAFD0}" type="presOf" srcId="{92310A13-0332-4D8E-A6EB-19F522D0212F}" destId="{A0F15E49-23D6-9145-8DC0-BEC311884835}" srcOrd="0" destOrd="0" presId="urn:microsoft.com/office/officeart/2016/7/layout/RepeatingBendingProcessNew"/>
    <dgm:cxn modelId="{927D10B2-6296-D249-A094-6773887FDFCD}" type="presOf" srcId="{02AEA834-8551-4655-BB84-4746CF1E5FF5}" destId="{94456FF3-D66D-FD44-8517-51681FBB5070}" srcOrd="0" destOrd="0" presId="urn:microsoft.com/office/officeart/2016/7/layout/RepeatingBendingProcessNew"/>
    <dgm:cxn modelId="{12DD9FB7-1134-0D4F-A9BD-2095851AF513}" type="presOf" srcId="{4EFB89F9-720C-4F50-B322-5371F9720FF3}" destId="{B94453DB-BBF5-9D47-B414-2F53CC9E2695}" srcOrd="1" destOrd="0" presId="urn:microsoft.com/office/officeart/2016/7/layout/RepeatingBendingProcessNew"/>
    <dgm:cxn modelId="{67D64AC5-5F89-5C4F-ABC6-F873C481BF40}" type="presOf" srcId="{4EFB89F9-720C-4F50-B322-5371F9720FF3}" destId="{57E39E96-6FE6-424A-A9DB-DBD4E5D2846D}" srcOrd="0" destOrd="0" presId="urn:microsoft.com/office/officeart/2016/7/layout/RepeatingBendingProcessNew"/>
    <dgm:cxn modelId="{A1B051CE-2E4A-0746-9944-21892F9820E9}" type="presOf" srcId="{149196E4-7647-4514-BC06-2D5EEE8E2788}" destId="{71437E06-E638-BB43-9151-8380F329D2B2}" srcOrd="1" destOrd="0" presId="urn:microsoft.com/office/officeart/2016/7/layout/RepeatingBendingProcessNew"/>
    <dgm:cxn modelId="{FD373CD1-662F-9C4C-B67D-5DB02328CE4C}" type="presOf" srcId="{B5634097-1BEF-41B9-BB83-5ACB887547A3}" destId="{989A943F-E612-874E-BC50-BFE8C374F65F}" srcOrd="0" destOrd="0" presId="urn:microsoft.com/office/officeart/2016/7/layout/RepeatingBendingProcessNew"/>
    <dgm:cxn modelId="{07F97CD5-E452-48ED-ADB2-D77C2E94B628}" srcId="{02AEA834-8551-4655-BB84-4746CF1E5FF5}" destId="{97911911-2442-450C-8DB0-B9A0DEBD4DD5}" srcOrd="7" destOrd="0" parTransId="{D00D1DCB-C84E-4057-A8BA-D1266CE8AE9D}" sibTransId="{4EFB89F9-720C-4F50-B322-5371F9720FF3}"/>
    <dgm:cxn modelId="{EDF6B4D7-900C-3B49-A516-EE749603B877}" type="presOf" srcId="{FD0D71DF-02FB-45BB-B26D-9B9149B2BB60}" destId="{EB080A7D-20D7-DA4F-87B3-9272A3258964}" srcOrd="0" destOrd="0" presId="urn:microsoft.com/office/officeart/2016/7/layout/RepeatingBendingProcessNew"/>
    <dgm:cxn modelId="{79558CD8-C844-3F48-8C44-59FD9A2A6B1E}" type="presOf" srcId="{B68F38C9-510C-4B32-8979-DFC1E6674F64}" destId="{D4DD8952-6789-3841-88C1-892189408459}" srcOrd="0" destOrd="0" presId="urn:microsoft.com/office/officeart/2016/7/layout/RepeatingBendingProcessNew"/>
    <dgm:cxn modelId="{CB7C62E8-A45B-EA4C-BCD9-55C54C3F721D}" type="presOf" srcId="{3D8C211C-1D96-40B6-BB87-6B062ED464EB}" destId="{F3098873-1636-C446-B5CC-B90E6A153DAA}" srcOrd="0" destOrd="0" presId="urn:microsoft.com/office/officeart/2016/7/layout/RepeatingBendingProcessNew"/>
    <dgm:cxn modelId="{447295FC-8B3C-4A8B-97FE-2CE303E87579}" srcId="{02AEA834-8551-4655-BB84-4746CF1E5FF5}" destId="{CAC999F5-50C7-434E-9F44-93EB8802A007}" srcOrd="4" destOrd="0" parTransId="{3741F57F-A93D-4F04-899C-F737D1B524D5}" sibTransId="{149196E4-7647-4514-BC06-2D5EEE8E2788}"/>
    <dgm:cxn modelId="{659D8ACF-C01F-B644-B23B-05632C5C12B9}" type="presParOf" srcId="{94456FF3-D66D-FD44-8517-51681FBB5070}" destId="{A34B116E-5517-D24F-91D7-36804E57EAF3}" srcOrd="0" destOrd="0" presId="urn:microsoft.com/office/officeart/2016/7/layout/RepeatingBendingProcessNew"/>
    <dgm:cxn modelId="{E4A26A52-EF5B-8149-84B5-AFDABDF9E74C}" type="presParOf" srcId="{94456FF3-D66D-FD44-8517-51681FBB5070}" destId="{989A943F-E612-874E-BC50-BFE8C374F65F}" srcOrd="1" destOrd="0" presId="urn:microsoft.com/office/officeart/2016/7/layout/RepeatingBendingProcessNew"/>
    <dgm:cxn modelId="{2F8CCC50-53EA-4B4B-B743-4033DB885603}" type="presParOf" srcId="{989A943F-E612-874E-BC50-BFE8C374F65F}" destId="{C58334B1-36C4-2148-9A07-E2C094045B5E}" srcOrd="0" destOrd="0" presId="urn:microsoft.com/office/officeart/2016/7/layout/RepeatingBendingProcessNew"/>
    <dgm:cxn modelId="{FA231D95-2B52-E342-BC54-676A4E555518}" type="presParOf" srcId="{94456FF3-D66D-FD44-8517-51681FBB5070}" destId="{D4DD8952-6789-3841-88C1-892189408459}" srcOrd="2" destOrd="0" presId="urn:microsoft.com/office/officeart/2016/7/layout/RepeatingBendingProcessNew"/>
    <dgm:cxn modelId="{B8A10EDB-2DC8-8D46-A52B-9F526C11261B}" type="presParOf" srcId="{94456FF3-D66D-FD44-8517-51681FBB5070}" destId="{EB080A7D-20D7-DA4F-87B3-9272A3258964}" srcOrd="3" destOrd="0" presId="urn:microsoft.com/office/officeart/2016/7/layout/RepeatingBendingProcessNew"/>
    <dgm:cxn modelId="{E76D5412-1433-AB47-8843-EFF1CE55B340}" type="presParOf" srcId="{EB080A7D-20D7-DA4F-87B3-9272A3258964}" destId="{FE0DC010-F541-C04B-9BA3-82F71298CC2A}" srcOrd="0" destOrd="0" presId="urn:microsoft.com/office/officeart/2016/7/layout/RepeatingBendingProcessNew"/>
    <dgm:cxn modelId="{351BAEE2-0B78-0D41-9491-C0C66D2A9332}" type="presParOf" srcId="{94456FF3-D66D-FD44-8517-51681FBB5070}" destId="{F3098873-1636-C446-B5CC-B90E6A153DAA}" srcOrd="4" destOrd="0" presId="urn:microsoft.com/office/officeart/2016/7/layout/RepeatingBendingProcessNew"/>
    <dgm:cxn modelId="{8805044C-66AC-794B-82B7-025F993D0ADE}" type="presParOf" srcId="{94456FF3-D66D-FD44-8517-51681FBB5070}" destId="{16AFFB8E-2FF2-A540-9A9A-49272E32C39A}" srcOrd="5" destOrd="0" presId="urn:microsoft.com/office/officeart/2016/7/layout/RepeatingBendingProcessNew"/>
    <dgm:cxn modelId="{9C997E3E-A95A-3343-B170-DB4F86058B7B}" type="presParOf" srcId="{16AFFB8E-2FF2-A540-9A9A-49272E32C39A}" destId="{B94310D6-18EC-A144-A0C9-092FF9C62777}" srcOrd="0" destOrd="0" presId="urn:microsoft.com/office/officeart/2016/7/layout/RepeatingBendingProcessNew"/>
    <dgm:cxn modelId="{E01394DE-4545-4846-BE90-D129C19A5C2E}" type="presParOf" srcId="{94456FF3-D66D-FD44-8517-51681FBB5070}" destId="{44AE9A52-72DF-9043-8A75-52F5452F65CD}" srcOrd="6" destOrd="0" presId="urn:microsoft.com/office/officeart/2016/7/layout/RepeatingBendingProcessNew"/>
    <dgm:cxn modelId="{747DA936-98CC-D34B-89F6-9ED76A825AAB}" type="presParOf" srcId="{94456FF3-D66D-FD44-8517-51681FBB5070}" destId="{AB7D1A5E-B040-D843-B3AB-63203BEFA67F}" srcOrd="7" destOrd="0" presId="urn:microsoft.com/office/officeart/2016/7/layout/RepeatingBendingProcessNew"/>
    <dgm:cxn modelId="{64250641-F769-904A-B122-A606F5886291}" type="presParOf" srcId="{AB7D1A5E-B040-D843-B3AB-63203BEFA67F}" destId="{28D8B2D0-13FA-4643-84C6-7F2BC7237816}" srcOrd="0" destOrd="0" presId="urn:microsoft.com/office/officeart/2016/7/layout/RepeatingBendingProcessNew"/>
    <dgm:cxn modelId="{6E66856A-01E9-4549-A9FA-B7F921A55AE5}" type="presParOf" srcId="{94456FF3-D66D-FD44-8517-51681FBB5070}" destId="{D4BA8D0E-0790-7043-A29C-C93E43F5C9A6}" srcOrd="8" destOrd="0" presId="urn:microsoft.com/office/officeart/2016/7/layout/RepeatingBendingProcessNew"/>
    <dgm:cxn modelId="{6BD570AC-5337-934B-A946-6275D853490E}" type="presParOf" srcId="{94456FF3-D66D-FD44-8517-51681FBB5070}" destId="{CC9AEB0F-C2E4-4743-9075-3444B49B0738}" srcOrd="9" destOrd="0" presId="urn:microsoft.com/office/officeart/2016/7/layout/RepeatingBendingProcessNew"/>
    <dgm:cxn modelId="{3849D203-80EA-4D41-B3D7-F8E93AECCE79}" type="presParOf" srcId="{CC9AEB0F-C2E4-4743-9075-3444B49B0738}" destId="{71437E06-E638-BB43-9151-8380F329D2B2}" srcOrd="0" destOrd="0" presId="urn:microsoft.com/office/officeart/2016/7/layout/RepeatingBendingProcessNew"/>
    <dgm:cxn modelId="{2604ACA0-D19C-1D42-AD52-396201AE4E85}" type="presParOf" srcId="{94456FF3-D66D-FD44-8517-51681FBB5070}" destId="{0FA01BCF-D700-BF44-BA6C-3645E600A979}" srcOrd="10" destOrd="0" presId="urn:microsoft.com/office/officeart/2016/7/layout/RepeatingBendingProcessNew"/>
    <dgm:cxn modelId="{675C2188-63AA-E644-80FD-71E7601444A8}" type="presParOf" srcId="{94456FF3-D66D-FD44-8517-51681FBB5070}" destId="{A0F15E49-23D6-9145-8DC0-BEC311884835}" srcOrd="11" destOrd="0" presId="urn:microsoft.com/office/officeart/2016/7/layout/RepeatingBendingProcessNew"/>
    <dgm:cxn modelId="{941E5374-EF05-A148-AD4E-94E32B2BD3D3}" type="presParOf" srcId="{A0F15E49-23D6-9145-8DC0-BEC311884835}" destId="{9A615E2F-EDFA-DC4C-9290-2FFE056EE7EA}" srcOrd="0" destOrd="0" presId="urn:microsoft.com/office/officeart/2016/7/layout/RepeatingBendingProcessNew"/>
    <dgm:cxn modelId="{DBAA814C-140B-5F41-8C10-0F0A67F92F9C}" type="presParOf" srcId="{94456FF3-D66D-FD44-8517-51681FBB5070}" destId="{D57568EB-5E2F-0241-B4BB-7E77BC5B8CBA}" srcOrd="12" destOrd="0" presId="urn:microsoft.com/office/officeart/2016/7/layout/RepeatingBendingProcessNew"/>
    <dgm:cxn modelId="{95A563E0-A464-0E41-B78E-64346C7D5C03}" type="presParOf" srcId="{94456FF3-D66D-FD44-8517-51681FBB5070}" destId="{F2BA877B-8A37-EA4E-98D6-04CDD5CFA85F}" srcOrd="13" destOrd="0" presId="urn:microsoft.com/office/officeart/2016/7/layout/RepeatingBendingProcessNew"/>
    <dgm:cxn modelId="{B110C4F3-AEE0-9A4D-8CCC-6307377D2722}" type="presParOf" srcId="{F2BA877B-8A37-EA4E-98D6-04CDD5CFA85F}" destId="{C103D179-C628-6B4C-9639-40F4DE8C40D2}" srcOrd="0" destOrd="0" presId="urn:microsoft.com/office/officeart/2016/7/layout/RepeatingBendingProcessNew"/>
    <dgm:cxn modelId="{55D7B7A9-B18D-BE48-B915-F767798602B9}" type="presParOf" srcId="{94456FF3-D66D-FD44-8517-51681FBB5070}" destId="{F9B71CB5-399D-DE43-B93A-3A122F6AD0E7}" srcOrd="14" destOrd="0" presId="urn:microsoft.com/office/officeart/2016/7/layout/RepeatingBendingProcessNew"/>
    <dgm:cxn modelId="{64F15D35-8B00-A741-A210-9DDBF4353339}" type="presParOf" srcId="{94456FF3-D66D-FD44-8517-51681FBB5070}" destId="{57E39E96-6FE6-424A-A9DB-DBD4E5D2846D}" srcOrd="15" destOrd="0" presId="urn:microsoft.com/office/officeart/2016/7/layout/RepeatingBendingProcessNew"/>
    <dgm:cxn modelId="{0AA14EF5-4194-0C4D-BA69-69E832DAFB27}" type="presParOf" srcId="{57E39E96-6FE6-424A-A9DB-DBD4E5D2846D}" destId="{B94453DB-BBF5-9D47-B414-2F53CC9E2695}" srcOrd="0" destOrd="0" presId="urn:microsoft.com/office/officeart/2016/7/layout/RepeatingBendingProcessNew"/>
    <dgm:cxn modelId="{47A40CB0-9BCE-034E-986F-23F5CADFBDCC}" type="presParOf" srcId="{94456FF3-D66D-FD44-8517-51681FBB5070}" destId="{20A510FE-2254-884D-85A9-AC0B91F68323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7AA55B-1F16-41B0-9041-E638A36E6053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7B3CEAD-968F-4649-8FED-37B21355E623}">
      <dgm:prSet/>
      <dgm:spPr/>
      <dgm:t>
        <a:bodyPr/>
        <a:lstStyle/>
        <a:p>
          <a:r>
            <a:rPr lang="en-US"/>
            <a:t>* Happy to listen</a:t>
          </a:r>
        </a:p>
      </dgm:t>
    </dgm:pt>
    <dgm:pt modelId="{1EC7C97F-A4D5-45F6-BE0F-EA9F63C9D93A}" type="parTrans" cxnId="{50BCA426-B9DA-4FA1-B6D4-B1C8A4EA08C9}">
      <dgm:prSet/>
      <dgm:spPr/>
      <dgm:t>
        <a:bodyPr/>
        <a:lstStyle/>
        <a:p>
          <a:endParaRPr lang="en-US"/>
        </a:p>
      </dgm:t>
    </dgm:pt>
    <dgm:pt modelId="{C7B3ABEE-9B3F-4453-8282-52056333A609}" type="sibTrans" cxnId="{50BCA426-B9DA-4FA1-B6D4-B1C8A4EA08C9}">
      <dgm:prSet/>
      <dgm:spPr/>
      <dgm:t>
        <a:bodyPr/>
        <a:lstStyle/>
        <a:p>
          <a:endParaRPr lang="en-US"/>
        </a:p>
      </dgm:t>
    </dgm:pt>
    <dgm:pt modelId="{FDB05616-9554-452A-B044-C3E7DFB50263}">
      <dgm:prSet/>
      <dgm:spPr/>
      <dgm:t>
        <a:bodyPr/>
        <a:lstStyle/>
        <a:p>
          <a:r>
            <a:rPr lang="en-US"/>
            <a:t>* Explanations</a:t>
          </a:r>
        </a:p>
      </dgm:t>
    </dgm:pt>
    <dgm:pt modelId="{866DA680-5817-4EED-8A8E-517C9AEE6CCE}" type="parTrans" cxnId="{DB783643-7559-446B-9C48-D560683C1C71}">
      <dgm:prSet/>
      <dgm:spPr/>
      <dgm:t>
        <a:bodyPr/>
        <a:lstStyle/>
        <a:p>
          <a:endParaRPr lang="en-US"/>
        </a:p>
      </dgm:t>
    </dgm:pt>
    <dgm:pt modelId="{CC6FF8BD-B713-455E-ABEB-DD53B970ED58}" type="sibTrans" cxnId="{DB783643-7559-446B-9C48-D560683C1C71}">
      <dgm:prSet/>
      <dgm:spPr/>
      <dgm:t>
        <a:bodyPr/>
        <a:lstStyle/>
        <a:p>
          <a:endParaRPr lang="en-US"/>
        </a:p>
      </dgm:t>
    </dgm:pt>
    <dgm:pt modelId="{1969180A-0919-43E1-9F11-C49FAE31106D}">
      <dgm:prSet/>
      <dgm:spPr/>
      <dgm:t>
        <a:bodyPr/>
        <a:lstStyle/>
        <a:p>
          <a:r>
            <a:rPr lang="en-US"/>
            <a:t>* Discussion</a:t>
          </a:r>
        </a:p>
      </dgm:t>
    </dgm:pt>
    <dgm:pt modelId="{C4E4E44E-D359-4BA5-975B-5F5DD9F63A63}" type="parTrans" cxnId="{CDC46001-5FD0-4A87-81EF-21875889546D}">
      <dgm:prSet/>
      <dgm:spPr/>
      <dgm:t>
        <a:bodyPr/>
        <a:lstStyle/>
        <a:p>
          <a:endParaRPr lang="en-US"/>
        </a:p>
      </dgm:t>
    </dgm:pt>
    <dgm:pt modelId="{53720587-1536-4D41-8C51-DC87D87F7804}" type="sibTrans" cxnId="{CDC46001-5FD0-4A87-81EF-21875889546D}">
      <dgm:prSet/>
      <dgm:spPr/>
      <dgm:t>
        <a:bodyPr/>
        <a:lstStyle/>
        <a:p>
          <a:endParaRPr lang="en-US"/>
        </a:p>
      </dgm:t>
    </dgm:pt>
    <dgm:pt modelId="{5137EDD5-003C-42D5-9C9C-E1AB047E3A3D}">
      <dgm:prSet/>
      <dgm:spPr/>
      <dgm:t>
        <a:bodyPr/>
        <a:lstStyle/>
        <a:p>
          <a:r>
            <a:rPr lang="en-US"/>
            <a:t>* Sharing/buzz groups</a:t>
          </a:r>
        </a:p>
      </dgm:t>
    </dgm:pt>
    <dgm:pt modelId="{9D87DB60-5BDE-4FA7-9D88-2AE6F530F1D1}" type="parTrans" cxnId="{C8F29BEF-5BF7-48E6-A282-019F3D1927DE}">
      <dgm:prSet/>
      <dgm:spPr/>
      <dgm:t>
        <a:bodyPr/>
        <a:lstStyle/>
        <a:p>
          <a:endParaRPr lang="en-US"/>
        </a:p>
      </dgm:t>
    </dgm:pt>
    <dgm:pt modelId="{5D41C81C-46F5-4296-985B-FC435860040F}" type="sibTrans" cxnId="{C8F29BEF-5BF7-48E6-A282-019F3D1927DE}">
      <dgm:prSet/>
      <dgm:spPr/>
      <dgm:t>
        <a:bodyPr/>
        <a:lstStyle/>
        <a:p>
          <a:endParaRPr lang="en-US"/>
        </a:p>
      </dgm:t>
    </dgm:pt>
    <dgm:pt modelId="{1AF792D2-08E8-4697-801A-EE4B5822A75B}">
      <dgm:prSet/>
      <dgm:spPr/>
      <dgm:t>
        <a:bodyPr/>
        <a:lstStyle/>
        <a:p>
          <a:r>
            <a:rPr lang="en-US"/>
            <a:t>* Role-play</a:t>
          </a:r>
        </a:p>
      </dgm:t>
    </dgm:pt>
    <dgm:pt modelId="{4139DFB8-6025-414C-BA2C-D6F1D1BB506D}" type="parTrans" cxnId="{3B81C1AC-2F8D-42E2-8601-8FA3682C56DA}">
      <dgm:prSet/>
      <dgm:spPr/>
      <dgm:t>
        <a:bodyPr/>
        <a:lstStyle/>
        <a:p>
          <a:endParaRPr lang="en-US"/>
        </a:p>
      </dgm:t>
    </dgm:pt>
    <dgm:pt modelId="{15C315CA-888B-4454-8EF7-BCB3308EFD2B}" type="sibTrans" cxnId="{3B81C1AC-2F8D-42E2-8601-8FA3682C56DA}">
      <dgm:prSet/>
      <dgm:spPr/>
      <dgm:t>
        <a:bodyPr/>
        <a:lstStyle/>
        <a:p>
          <a:endParaRPr lang="en-US"/>
        </a:p>
      </dgm:t>
    </dgm:pt>
    <dgm:pt modelId="{F8E27C86-B14F-4273-8CFC-D442D06406DE}">
      <dgm:prSet/>
      <dgm:spPr/>
      <dgm:t>
        <a:bodyPr/>
        <a:lstStyle/>
        <a:p>
          <a:r>
            <a:rPr lang="en-US"/>
            <a:t>* Talks</a:t>
          </a:r>
        </a:p>
      </dgm:t>
    </dgm:pt>
    <dgm:pt modelId="{463FFE29-17FE-44D3-BEBB-F690116EED07}" type="parTrans" cxnId="{003A0F9E-8753-471E-929F-C662F381459D}">
      <dgm:prSet/>
      <dgm:spPr/>
      <dgm:t>
        <a:bodyPr/>
        <a:lstStyle/>
        <a:p>
          <a:endParaRPr lang="en-US"/>
        </a:p>
      </dgm:t>
    </dgm:pt>
    <dgm:pt modelId="{B7828126-C3F8-498C-BD81-C62C5D519EC3}" type="sibTrans" cxnId="{003A0F9E-8753-471E-929F-C662F381459D}">
      <dgm:prSet/>
      <dgm:spPr/>
      <dgm:t>
        <a:bodyPr/>
        <a:lstStyle/>
        <a:p>
          <a:endParaRPr lang="en-US"/>
        </a:p>
      </dgm:t>
    </dgm:pt>
    <dgm:pt modelId="{AF828455-94C1-492E-AAB3-B2047E624B63}">
      <dgm:prSet/>
      <dgm:spPr/>
      <dgm:t>
        <a:bodyPr/>
        <a:lstStyle/>
        <a:p>
          <a:r>
            <a:rPr lang="en-US"/>
            <a:t>* Repeat aloud</a:t>
          </a:r>
        </a:p>
      </dgm:t>
    </dgm:pt>
    <dgm:pt modelId="{A7C1660D-2911-49EA-A23E-BE45B0D2318B}" type="parTrans" cxnId="{8D10DA86-D177-4D77-BC92-5537863E5ABD}">
      <dgm:prSet/>
      <dgm:spPr/>
      <dgm:t>
        <a:bodyPr/>
        <a:lstStyle/>
        <a:p>
          <a:endParaRPr lang="en-US"/>
        </a:p>
      </dgm:t>
    </dgm:pt>
    <dgm:pt modelId="{6EBDBF1B-6CF2-4D82-8288-7D2540E141C5}" type="sibTrans" cxnId="{8D10DA86-D177-4D77-BC92-5537863E5ABD}">
      <dgm:prSet/>
      <dgm:spPr/>
      <dgm:t>
        <a:bodyPr/>
        <a:lstStyle/>
        <a:p>
          <a:endParaRPr lang="en-US"/>
        </a:p>
      </dgm:t>
    </dgm:pt>
    <dgm:pt modelId="{FE3CC68C-C9AA-4B55-8F7F-65AD05B7C728}">
      <dgm:prSet/>
      <dgm:spPr/>
      <dgm:t>
        <a:bodyPr/>
        <a:lstStyle/>
        <a:p>
          <a:r>
            <a:rPr lang="en-US"/>
            <a:t>* Debates</a:t>
          </a:r>
        </a:p>
      </dgm:t>
    </dgm:pt>
    <dgm:pt modelId="{0EC819DE-32FB-4454-8956-1BC713AEA852}" type="parTrans" cxnId="{AE3E7324-5DE4-4752-9917-1655C9FC187A}">
      <dgm:prSet/>
      <dgm:spPr/>
      <dgm:t>
        <a:bodyPr/>
        <a:lstStyle/>
        <a:p>
          <a:endParaRPr lang="en-US"/>
        </a:p>
      </dgm:t>
    </dgm:pt>
    <dgm:pt modelId="{577E9C4A-0382-495A-9046-2DDC3D6F6173}" type="sibTrans" cxnId="{AE3E7324-5DE4-4752-9917-1655C9FC187A}">
      <dgm:prSet/>
      <dgm:spPr/>
      <dgm:t>
        <a:bodyPr/>
        <a:lstStyle/>
        <a:p>
          <a:endParaRPr lang="en-US"/>
        </a:p>
      </dgm:t>
    </dgm:pt>
    <dgm:pt modelId="{B909FDB7-85CF-4A74-A23D-CA0646646106}">
      <dgm:prSet/>
      <dgm:spPr/>
      <dgm:t>
        <a:bodyPr/>
        <a:lstStyle/>
        <a:p>
          <a:r>
            <a:rPr lang="en-US"/>
            <a:t>* Oral quizzes</a:t>
          </a:r>
        </a:p>
      </dgm:t>
    </dgm:pt>
    <dgm:pt modelId="{093602EF-E548-44D1-91D8-8C7A4FB9E3A4}" type="parTrans" cxnId="{39AFC5DF-F184-4304-8A16-AC7780D36C55}">
      <dgm:prSet/>
      <dgm:spPr/>
      <dgm:t>
        <a:bodyPr/>
        <a:lstStyle/>
        <a:p>
          <a:endParaRPr lang="en-US"/>
        </a:p>
      </dgm:t>
    </dgm:pt>
    <dgm:pt modelId="{3173127D-47EF-4FC1-B113-2C449F9C30A5}" type="sibTrans" cxnId="{39AFC5DF-F184-4304-8A16-AC7780D36C55}">
      <dgm:prSet/>
      <dgm:spPr/>
      <dgm:t>
        <a:bodyPr/>
        <a:lstStyle/>
        <a:p>
          <a:endParaRPr lang="en-US"/>
        </a:p>
      </dgm:t>
    </dgm:pt>
    <dgm:pt modelId="{B3695C4B-E832-714A-83A3-EEB6D27F0B61}" type="pres">
      <dgm:prSet presAssocID="{D57AA55B-1F16-41B0-9041-E638A36E6053}" presName="vert0" presStyleCnt="0">
        <dgm:presLayoutVars>
          <dgm:dir/>
          <dgm:animOne val="branch"/>
          <dgm:animLvl val="lvl"/>
        </dgm:presLayoutVars>
      </dgm:prSet>
      <dgm:spPr/>
    </dgm:pt>
    <dgm:pt modelId="{069CB878-30B3-7E46-A4EC-3117DE693387}" type="pres">
      <dgm:prSet presAssocID="{77B3CEAD-968F-4649-8FED-37B21355E623}" presName="thickLine" presStyleLbl="alignNode1" presStyleIdx="0" presStyleCnt="9"/>
      <dgm:spPr/>
    </dgm:pt>
    <dgm:pt modelId="{843E2405-1470-0A42-814D-495F3F14149D}" type="pres">
      <dgm:prSet presAssocID="{77B3CEAD-968F-4649-8FED-37B21355E623}" presName="horz1" presStyleCnt="0"/>
      <dgm:spPr/>
    </dgm:pt>
    <dgm:pt modelId="{CA0D2D2D-F27D-7C44-99B1-84886351C9A2}" type="pres">
      <dgm:prSet presAssocID="{77B3CEAD-968F-4649-8FED-37B21355E623}" presName="tx1" presStyleLbl="revTx" presStyleIdx="0" presStyleCnt="9"/>
      <dgm:spPr/>
    </dgm:pt>
    <dgm:pt modelId="{F7C4BC5E-DB46-AD4A-8D34-102D6269BA52}" type="pres">
      <dgm:prSet presAssocID="{77B3CEAD-968F-4649-8FED-37B21355E623}" presName="vert1" presStyleCnt="0"/>
      <dgm:spPr/>
    </dgm:pt>
    <dgm:pt modelId="{3D7C9A4C-4985-F54F-8948-EE494947CAD0}" type="pres">
      <dgm:prSet presAssocID="{FDB05616-9554-452A-B044-C3E7DFB50263}" presName="thickLine" presStyleLbl="alignNode1" presStyleIdx="1" presStyleCnt="9"/>
      <dgm:spPr/>
    </dgm:pt>
    <dgm:pt modelId="{DEF60B97-6164-2140-BEB4-77DCFAF7486C}" type="pres">
      <dgm:prSet presAssocID="{FDB05616-9554-452A-B044-C3E7DFB50263}" presName="horz1" presStyleCnt="0"/>
      <dgm:spPr/>
    </dgm:pt>
    <dgm:pt modelId="{21885B7C-3765-7A47-BC2F-21F0B8F0BE78}" type="pres">
      <dgm:prSet presAssocID="{FDB05616-9554-452A-B044-C3E7DFB50263}" presName="tx1" presStyleLbl="revTx" presStyleIdx="1" presStyleCnt="9"/>
      <dgm:spPr/>
    </dgm:pt>
    <dgm:pt modelId="{B7302956-1428-F24F-9C24-73DEB3020EBA}" type="pres">
      <dgm:prSet presAssocID="{FDB05616-9554-452A-B044-C3E7DFB50263}" presName="vert1" presStyleCnt="0"/>
      <dgm:spPr/>
    </dgm:pt>
    <dgm:pt modelId="{3AA0C805-A238-3B45-BAEE-DFF1A734B24F}" type="pres">
      <dgm:prSet presAssocID="{1969180A-0919-43E1-9F11-C49FAE31106D}" presName="thickLine" presStyleLbl="alignNode1" presStyleIdx="2" presStyleCnt="9"/>
      <dgm:spPr/>
    </dgm:pt>
    <dgm:pt modelId="{F99CF61D-AC61-D64D-8C88-3E4B57851DDA}" type="pres">
      <dgm:prSet presAssocID="{1969180A-0919-43E1-9F11-C49FAE31106D}" presName="horz1" presStyleCnt="0"/>
      <dgm:spPr/>
    </dgm:pt>
    <dgm:pt modelId="{3BEAD63A-DDA2-6D44-A7C8-9DDE67191458}" type="pres">
      <dgm:prSet presAssocID="{1969180A-0919-43E1-9F11-C49FAE31106D}" presName="tx1" presStyleLbl="revTx" presStyleIdx="2" presStyleCnt="9"/>
      <dgm:spPr/>
    </dgm:pt>
    <dgm:pt modelId="{13374577-579A-9D40-9EF9-1A60C361D0F6}" type="pres">
      <dgm:prSet presAssocID="{1969180A-0919-43E1-9F11-C49FAE31106D}" presName="vert1" presStyleCnt="0"/>
      <dgm:spPr/>
    </dgm:pt>
    <dgm:pt modelId="{E2F5FD17-9ECE-7648-970C-5859EA685EB9}" type="pres">
      <dgm:prSet presAssocID="{5137EDD5-003C-42D5-9C9C-E1AB047E3A3D}" presName="thickLine" presStyleLbl="alignNode1" presStyleIdx="3" presStyleCnt="9"/>
      <dgm:spPr/>
    </dgm:pt>
    <dgm:pt modelId="{2A6B4CB3-ECDD-134E-9DC1-FFE658E1CFBE}" type="pres">
      <dgm:prSet presAssocID="{5137EDD5-003C-42D5-9C9C-E1AB047E3A3D}" presName="horz1" presStyleCnt="0"/>
      <dgm:spPr/>
    </dgm:pt>
    <dgm:pt modelId="{FA81ABDF-3BA0-B845-A85F-9F86FF00AA34}" type="pres">
      <dgm:prSet presAssocID="{5137EDD5-003C-42D5-9C9C-E1AB047E3A3D}" presName="tx1" presStyleLbl="revTx" presStyleIdx="3" presStyleCnt="9"/>
      <dgm:spPr/>
    </dgm:pt>
    <dgm:pt modelId="{57BB1669-C8E0-A441-B0DD-871F4016F50E}" type="pres">
      <dgm:prSet presAssocID="{5137EDD5-003C-42D5-9C9C-E1AB047E3A3D}" presName="vert1" presStyleCnt="0"/>
      <dgm:spPr/>
    </dgm:pt>
    <dgm:pt modelId="{C2A3D004-5EEA-7A4A-B8F6-C3B3C4A612AB}" type="pres">
      <dgm:prSet presAssocID="{1AF792D2-08E8-4697-801A-EE4B5822A75B}" presName="thickLine" presStyleLbl="alignNode1" presStyleIdx="4" presStyleCnt="9"/>
      <dgm:spPr/>
    </dgm:pt>
    <dgm:pt modelId="{2A61A8FE-BA40-884C-ADBD-9593397B1248}" type="pres">
      <dgm:prSet presAssocID="{1AF792D2-08E8-4697-801A-EE4B5822A75B}" presName="horz1" presStyleCnt="0"/>
      <dgm:spPr/>
    </dgm:pt>
    <dgm:pt modelId="{54A97DB6-25F6-8446-B62F-4F4AB4020EBE}" type="pres">
      <dgm:prSet presAssocID="{1AF792D2-08E8-4697-801A-EE4B5822A75B}" presName="tx1" presStyleLbl="revTx" presStyleIdx="4" presStyleCnt="9"/>
      <dgm:spPr/>
    </dgm:pt>
    <dgm:pt modelId="{CF1CCCE2-3A49-A04E-A543-D992CF21BA63}" type="pres">
      <dgm:prSet presAssocID="{1AF792D2-08E8-4697-801A-EE4B5822A75B}" presName="vert1" presStyleCnt="0"/>
      <dgm:spPr/>
    </dgm:pt>
    <dgm:pt modelId="{C8FBE874-BE37-D34A-A567-ACF34B29A646}" type="pres">
      <dgm:prSet presAssocID="{F8E27C86-B14F-4273-8CFC-D442D06406DE}" presName="thickLine" presStyleLbl="alignNode1" presStyleIdx="5" presStyleCnt="9"/>
      <dgm:spPr/>
    </dgm:pt>
    <dgm:pt modelId="{21470472-AE2F-3441-AE32-1C5A0E36D111}" type="pres">
      <dgm:prSet presAssocID="{F8E27C86-B14F-4273-8CFC-D442D06406DE}" presName="horz1" presStyleCnt="0"/>
      <dgm:spPr/>
    </dgm:pt>
    <dgm:pt modelId="{7F0DE4F3-D7A0-5546-B1A1-5C22105A3A6D}" type="pres">
      <dgm:prSet presAssocID="{F8E27C86-B14F-4273-8CFC-D442D06406DE}" presName="tx1" presStyleLbl="revTx" presStyleIdx="5" presStyleCnt="9"/>
      <dgm:spPr/>
    </dgm:pt>
    <dgm:pt modelId="{7298AC21-E0C0-C34E-8C04-9B8A28EDBCC4}" type="pres">
      <dgm:prSet presAssocID="{F8E27C86-B14F-4273-8CFC-D442D06406DE}" presName="vert1" presStyleCnt="0"/>
      <dgm:spPr/>
    </dgm:pt>
    <dgm:pt modelId="{A4275E0E-B8B9-EE48-92D6-B6FD167831EE}" type="pres">
      <dgm:prSet presAssocID="{AF828455-94C1-492E-AAB3-B2047E624B63}" presName="thickLine" presStyleLbl="alignNode1" presStyleIdx="6" presStyleCnt="9"/>
      <dgm:spPr/>
    </dgm:pt>
    <dgm:pt modelId="{F8F835DB-8B03-F246-B414-67DF3967C97D}" type="pres">
      <dgm:prSet presAssocID="{AF828455-94C1-492E-AAB3-B2047E624B63}" presName="horz1" presStyleCnt="0"/>
      <dgm:spPr/>
    </dgm:pt>
    <dgm:pt modelId="{313FF818-EE1C-DB43-B915-3142741A53A0}" type="pres">
      <dgm:prSet presAssocID="{AF828455-94C1-492E-AAB3-B2047E624B63}" presName="tx1" presStyleLbl="revTx" presStyleIdx="6" presStyleCnt="9"/>
      <dgm:spPr/>
    </dgm:pt>
    <dgm:pt modelId="{39E878A3-8D1E-7747-A64E-0259C0FAB622}" type="pres">
      <dgm:prSet presAssocID="{AF828455-94C1-492E-AAB3-B2047E624B63}" presName="vert1" presStyleCnt="0"/>
      <dgm:spPr/>
    </dgm:pt>
    <dgm:pt modelId="{E1EEDC4E-1AE8-EB47-952E-4C3075FAF32E}" type="pres">
      <dgm:prSet presAssocID="{FE3CC68C-C9AA-4B55-8F7F-65AD05B7C728}" presName="thickLine" presStyleLbl="alignNode1" presStyleIdx="7" presStyleCnt="9"/>
      <dgm:spPr/>
    </dgm:pt>
    <dgm:pt modelId="{705E2D39-13FD-5145-9D60-70BEE82D7B4C}" type="pres">
      <dgm:prSet presAssocID="{FE3CC68C-C9AA-4B55-8F7F-65AD05B7C728}" presName="horz1" presStyleCnt="0"/>
      <dgm:spPr/>
    </dgm:pt>
    <dgm:pt modelId="{4F5DC703-B600-874C-8611-6C29730AF6B7}" type="pres">
      <dgm:prSet presAssocID="{FE3CC68C-C9AA-4B55-8F7F-65AD05B7C728}" presName="tx1" presStyleLbl="revTx" presStyleIdx="7" presStyleCnt="9"/>
      <dgm:spPr/>
    </dgm:pt>
    <dgm:pt modelId="{BA3A9436-CB92-DB4E-BE50-AEAB89860085}" type="pres">
      <dgm:prSet presAssocID="{FE3CC68C-C9AA-4B55-8F7F-65AD05B7C728}" presName="vert1" presStyleCnt="0"/>
      <dgm:spPr/>
    </dgm:pt>
    <dgm:pt modelId="{9587CB44-E06D-B246-967B-08D8F27B042E}" type="pres">
      <dgm:prSet presAssocID="{B909FDB7-85CF-4A74-A23D-CA0646646106}" presName="thickLine" presStyleLbl="alignNode1" presStyleIdx="8" presStyleCnt="9"/>
      <dgm:spPr/>
    </dgm:pt>
    <dgm:pt modelId="{B3726A49-E649-E24D-AAF0-62F424111708}" type="pres">
      <dgm:prSet presAssocID="{B909FDB7-85CF-4A74-A23D-CA0646646106}" presName="horz1" presStyleCnt="0"/>
      <dgm:spPr/>
    </dgm:pt>
    <dgm:pt modelId="{F69D0701-21E7-FB4B-A53D-F0573AF32E2B}" type="pres">
      <dgm:prSet presAssocID="{B909FDB7-85CF-4A74-A23D-CA0646646106}" presName="tx1" presStyleLbl="revTx" presStyleIdx="8" presStyleCnt="9"/>
      <dgm:spPr/>
    </dgm:pt>
    <dgm:pt modelId="{86125964-BC5F-1146-9263-F128442133E9}" type="pres">
      <dgm:prSet presAssocID="{B909FDB7-85CF-4A74-A23D-CA0646646106}" presName="vert1" presStyleCnt="0"/>
      <dgm:spPr/>
    </dgm:pt>
  </dgm:ptLst>
  <dgm:cxnLst>
    <dgm:cxn modelId="{CDC46001-5FD0-4A87-81EF-21875889546D}" srcId="{D57AA55B-1F16-41B0-9041-E638A36E6053}" destId="{1969180A-0919-43E1-9F11-C49FAE31106D}" srcOrd="2" destOrd="0" parTransId="{C4E4E44E-D359-4BA5-975B-5F5DD9F63A63}" sibTransId="{53720587-1536-4D41-8C51-DC87D87F7804}"/>
    <dgm:cxn modelId="{1B7D4518-AFC4-F447-A27E-3075866A693C}" type="presOf" srcId="{5137EDD5-003C-42D5-9C9C-E1AB047E3A3D}" destId="{FA81ABDF-3BA0-B845-A85F-9F86FF00AA34}" srcOrd="0" destOrd="0" presId="urn:microsoft.com/office/officeart/2008/layout/LinedList"/>
    <dgm:cxn modelId="{1EA71A1B-A198-CC45-BB7C-101A9AD89A53}" type="presOf" srcId="{FE3CC68C-C9AA-4B55-8F7F-65AD05B7C728}" destId="{4F5DC703-B600-874C-8611-6C29730AF6B7}" srcOrd="0" destOrd="0" presId="urn:microsoft.com/office/officeart/2008/layout/LinedList"/>
    <dgm:cxn modelId="{AE3E7324-5DE4-4752-9917-1655C9FC187A}" srcId="{D57AA55B-1F16-41B0-9041-E638A36E6053}" destId="{FE3CC68C-C9AA-4B55-8F7F-65AD05B7C728}" srcOrd="7" destOrd="0" parTransId="{0EC819DE-32FB-4454-8956-1BC713AEA852}" sibTransId="{577E9C4A-0382-495A-9046-2DDC3D6F6173}"/>
    <dgm:cxn modelId="{50BCA426-B9DA-4FA1-B6D4-B1C8A4EA08C9}" srcId="{D57AA55B-1F16-41B0-9041-E638A36E6053}" destId="{77B3CEAD-968F-4649-8FED-37B21355E623}" srcOrd="0" destOrd="0" parTransId="{1EC7C97F-A4D5-45F6-BE0F-EA9F63C9D93A}" sibTransId="{C7B3ABEE-9B3F-4453-8282-52056333A609}"/>
    <dgm:cxn modelId="{9244F42C-7038-BB4C-80F8-386114D2C038}" type="presOf" srcId="{FDB05616-9554-452A-B044-C3E7DFB50263}" destId="{21885B7C-3765-7A47-BC2F-21F0B8F0BE78}" srcOrd="0" destOrd="0" presId="urn:microsoft.com/office/officeart/2008/layout/LinedList"/>
    <dgm:cxn modelId="{0A28612F-A3EF-7C45-86BF-A452E4266670}" type="presOf" srcId="{AF828455-94C1-492E-AAB3-B2047E624B63}" destId="{313FF818-EE1C-DB43-B915-3142741A53A0}" srcOrd="0" destOrd="0" presId="urn:microsoft.com/office/officeart/2008/layout/LinedList"/>
    <dgm:cxn modelId="{4D50053F-41A7-434B-8092-2A70B093C48D}" type="presOf" srcId="{1969180A-0919-43E1-9F11-C49FAE31106D}" destId="{3BEAD63A-DDA2-6D44-A7C8-9DDE67191458}" srcOrd="0" destOrd="0" presId="urn:microsoft.com/office/officeart/2008/layout/LinedList"/>
    <dgm:cxn modelId="{98248740-C9F7-884A-9C3F-27D6A5FD32D4}" type="presOf" srcId="{1AF792D2-08E8-4697-801A-EE4B5822A75B}" destId="{54A97DB6-25F6-8446-B62F-4F4AB4020EBE}" srcOrd="0" destOrd="0" presId="urn:microsoft.com/office/officeart/2008/layout/LinedList"/>
    <dgm:cxn modelId="{DB783643-7559-446B-9C48-D560683C1C71}" srcId="{D57AA55B-1F16-41B0-9041-E638A36E6053}" destId="{FDB05616-9554-452A-B044-C3E7DFB50263}" srcOrd="1" destOrd="0" parTransId="{866DA680-5817-4EED-8A8E-517C9AEE6CCE}" sibTransId="{CC6FF8BD-B713-455E-ABEB-DD53B970ED58}"/>
    <dgm:cxn modelId="{30AD8D43-9E14-CC43-A4B5-6E4A42A171B1}" type="presOf" srcId="{F8E27C86-B14F-4273-8CFC-D442D06406DE}" destId="{7F0DE4F3-D7A0-5546-B1A1-5C22105A3A6D}" srcOrd="0" destOrd="0" presId="urn:microsoft.com/office/officeart/2008/layout/LinedList"/>
    <dgm:cxn modelId="{1617E658-401A-9E44-8EB1-1309D3576883}" type="presOf" srcId="{B909FDB7-85CF-4A74-A23D-CA0646646106}" destId="{F69D0701-21E7-FB4B-A53D-F0573AF32E2B}" srcOrd="0" destOrd="0" presId="urn:microsoft.com/office/officeart/2008/layout/LinedList"/>
    <dgm:cxn modelId="{06AAE56B-914F-3C47-9737-77E498FB10CB}" type="presOf" srcId="{D57AA55B-1F16-41B0-9041-E638A36E6053}" destId="{B3695C4B-E832-714A-83A3-EEB6D27F0B61}" srcOrd="0" destOrd="0" presId="urn:microsoft.com/office/officeart/2008/layout/LinedList"/>
    <dgm:cxn modelId="{8D10DA86-D177-4D77-BC92-5537863E5ABD}" srcId="{D57AA55B-1F16-41B0-9041-E638A36E6053}" destId="{AF828455-94C1-492E-AAB3-B2047E624B63}" srcOrd="6" destOrd="0" parTransId="{A7C1660D-2911-49EA-A23E-BE45B0D2318B}" sibTransId="{6EBDBF1B-6CF2-4D82-8288-7D2540E141C5}"/>
    <dgm:cxn modelId="{003A0F9E-8753-471E-929F-C662F381459D}" srcId="{D57AA55B-1F16-41B0-9041-E638A36E6053}" destId="{F8E27C86-B14F-4273-8CFC-D442D06406DE}" srcOrd="5" destOrd="0" parTransId="{463FFE29-17FE-44D3-BEBB-F690116EED07}" sibTransId="{B7828126-C3F8-498C-BD81-C62C5D519EC3}"/>
    <dgm:cxn modelId="{3B81C1AC-2F8D-42E2-8601-8FA3682C56DA}" srcId="{D57AA55B-1F16-41B0-9041-E638A36E6053}" destId="{1AF792D2-08E8-4697-801A-EE4B5822A75B}" srcOrd="4" destOrd="0" parTransId="{4139DFB8-6025-414C-BA2C-D6F1D1BB506D}" sibTransId="{15C315CA-888B-4454-8EF7-BCB3308EFD2B}"/>
    <dgm:cxn modelId="{7FB766C6-283D-104C-90A4-6CCBF9F4FCB2}" type="presOf" srcId="{77B3CEAD-968F-4649-8FED-37B21355E623}" destId="{CA0D2D2D-F27D-7C44-99B1-84886351C9A2}" srcOrd="0" destOrd="0" presId="urn:microsoft.com/office/officeart/2008/layout/LinedList"/>
    <dgm:cxn modelId="{39AFC5DF-F184-4304-8A16-AC7780D36C55}" srcId="{D57AA55B-1F16-41B0-9041-E638A36E6053}" destId="{B909FDB7-85CF-4A74-A23D-CA0646646106}" srcOrd="8" destOrd="0" parTransId="{093602EF-E548-44D1-91D8-8C7A4FB9E3A4}" sibTransId="{3173127D-47EF-4FC1-B113-2C449F9C30A5}"/>
    <dgm:cxn modelId="{C8F29BEF-5BF7-48E6-A282-019F3D1927DE}" srcId="{D57AA55B-1F16-41B0-9041-E638A36E6053}" destId="{5137EDD5-003C-42D5-9C9C-E1AB047E3A3D}" srcOrd="3" destOrd="0" parTransId="{9D87DB60-5BDE-4FA7-9D88-2AE6F530F1D1}" sibTransId="{5D41C81C-46F5-4296-985B-FC435860040F}"/>
    <dgm:cxn modelId="{CF1227E6-E8D6-3446-B523-2C3A207D2512}" type="presParOf" srcId="{B3695C4B-E832-714A-83A3-EEB6D27F0B61}" destId="{069CB878-30B3-7E46-A4EC-3117DE693387}" srcOrd="0" destOrd="0" presId="urn:microsoft.com/office/officeart/2008/layout/LinedList"/>
    <dgm:cxn modelId="{EAEE9C27-5716-ED45-9568-70FD83AD9FC7}" type="presParOf" srcId="{B3695C4B-E832-714A-83A3-EEB6D27F0B61}" destId="{843E2405-1470-0A42-814D-495F3F14149D}" srcOrd="1" destOrd="0" presId="urn:microsoft.com/office/officeart/2008/layout/LinedList"/>
    <dgm:cxn modelId="{3CD79F19-CA3C-3C42-8011-E065A704A88F}" type="presParOf" srcId="{843E2405-1470-0A42-814D-495F3F14149D}" destId="{CA0D2D2D-F27D-7C44-99B1-84886351C9A2}" srcOrd="0" destOrd="0" presId="urn:microsoft.com/office/officeart/2008/layout/LinedList"/>
    <dgm:cxn modelId="{5A7D18BE-E8D2-0840-8F61-CCAE58FC8418}" type="presParOf" srcId="{843E2405-1470-0A42-814D-495F3F14149D}" destId="{F7C4BC5E-DB46-AD4A-8D34-102D6269BA52}" srcOrd="1" destOrd="0" presId="urn:microsoft.com/office/officeart/2008/layout/LinedList"/>
    <dgm:cxn modelId="{47240C33-EFA4-9E49-B442-DD795592FB8B}" type="presParOf" srcId="{B3695C4B-E832-714A-83A3-EEB6D27F0B61}" destId="{3D7C9A4C-4985-F54F-8948-EE494947CAD0}" srcOrd="2" destOrd="0" presId="urn:microsoft.com/office/officeart/2008/layout/LinedList"/>
    <dgm:cxn modelId="{E771566E-C110-DB49-8E8B-7192C4C10F18}" type="presParOf" srcId="{B3695C4B-E832-714A-83A3-EEB6D27F0B61}" destId="{DEF60B97-6164-2140-BEB4-77DCFAF7486C}" srcOrd="3" destOrd="0" presId="urn:microsoft.com/office/officeart/2008/layout/LinedList"/>
    <dgm:cxn modelId="{DD7B8156-29F6-3F44-8B0B-861B82B56519}" type="presParOf" srcId="{DEF60B97-6164-2140-BEB4-77DCFAF7486C}" destId="{21885B7C-3765-7A47-BC2F-21F0B8F0BE78}" srcOrd="0" destOrd="0" presId="urn:microsoft.com/office/officeart/2008/layout/LinedList"/>
    <dgm:cxn modelId="{F090E655-3C4E-A649-941D-61E44EA442F3}" type="presParOf" srcId="{DEF60B97-6164-2140-BEB4-77DCFAF7486C}" destId="{B7302956-1428-F24F-9C24-73DEB3020EBA}" srcOrd="1" destOrd="0" presId="urn:microsoft.com/office/officeart/2008/layout/LinedList"/>
    <dgm:cxn modelId="{FACB4ED6-9540-0848-84F1-6DF4B1027880}" type="presParOf" srcId="{B3695C4B-E832-714A-83A3-EEB6D27F0B61}" destId="{3AA0C805-A238-3B45-BAEE-DFF1A734B24F}" srcOrd="4" destOrd="0" presId="urn:microsoft.com/office/officeart/2008/layout/LinedList"/>
    <dgm:cxn modelId="{80E76C6F-A10B-D24B-B518-15F6A9F58C62}" type="presParOf" srcId="{B3695C4B-E832-714A-83A3-EEB6D27F0B61}" destId="{F99CF61D-AC61-D64D-8C88-3E4B57851DDA}" srcOrd="5" destOrd="0" presId="urn:microsoft.com/office/officeart/2008/layout/LinedList"/>
    <dgm:cxn modelId="{40F374DD-1804-EF4F-A4D9-A0A172D2265A}" type="presParOf" srcId="{F99CF61D-AC61-D64D-8C88-3E4B57851DDA}" destId="{3BEAD63A-DDA2-6D44-A7C8-9DDE67191458}" srcOrd="0" destOrd="0" presId="urn:microsoft.com/office/officeart/2008/layout/LinedList"/>
    <dgm:cxn modelId="{95FEE58B-A1D1-8145-BCFE-8AE93086D6FF}" type="presParOf" srcId="{F99CF61D-AC61-D64D-8C88-3E4B57851DDA}" destId="{13374577-579A-9D40-9EF9-1A60C361D0F6}" srcOrd="1" destOrd="0" presId="urn:microsoft.com/office/officeart/2008/layout/LinedList"/>
    <dgm:cxn modelId="{F5831492-C688-3B43-A7AA-DC0EA3922FA6}" type="presParOf" srcId="{B3695C4B-E832-714A-83A3-EEB6D27F0B61}" destId="{E2F5FD17-9ECE-7648-970C-5859EA685EB9}" srcOrd="6" destOrd="0" presId="urn:microsoft.com/office/officeart/2008/layout/LinedList"/>
    <dgm:cxn modelId="{76645241-0B18-0F47-BB2B-EA53EE3DC430}" type="presParOf" srcId="{B3695C4B-E832-714A-83A3-EEB6D27F0B61}" destId="{2A6B4CB3-ECDD-134E-9DC1-FFE658E1CFBE}" srcOrd="7" destOrd="0" presId="urn:microsoft.com/office/officeart/2008/layout/LinedList"/>
    <dgm:cxn modelId="{5B76D19D-7AEA-094B-A10C-681F72C27A40}" type="presParOf" srcId="{2A6B4CB3-ECDD-134E-9DC1-FFE658E1CFBE}" destId="{FA81ABDF-3BA0-B845-A85F-9F86FF00AA34}" srcOrd="0" destOrd="0" presId="urn:microsoft.com/office/officeart/2008/layout/LinedList"/>
    <dgm:cxn modelId="{DDD1A6B0-0737-7147-84D1-9116A8C76874}" type="presParOf" srcId="{2A6B4CB3-ECDD-134E-9DC1-FFE658E1CFBE}" destId="{57BB1669-C8E0-A441-B0DD-871F4016F50E}" srcOrd="1" destOrd="0" presId="urn:microsoft.com/office/officeart/2008/layout/LinedList"/>
    <dgm:cxn modelId="{37036ADE-F326-3840-A053-6E0B4DFB5C7A}" type="presParOf" srcId="{B3695C4B-E832-714A-83A3-EEB6D27F0B61}" destId="{C2A3D004-5EEA-7A4A-B8F6-C3B3C4A612AB}" srcOrd="8" destOrd="0" presId="urn:microsoft.com/office/officeart/2008/layout/LinedList"/>
    <dgm:cxn modelId="{86C68E52-4952-0340-A5C1-2431AA489ED4}" type="presParOf" srcId="{B3695C4B-E832-714A-83A3-EEB6D27F0B61}" destId="{2A61A8FE-BA40-884C-ADBD-9593397B1248}" srcOrd="9" destOrd="0" presId="urn:microsoft.com/office/officeart/2008/layout/LinedList"/>
    <dgm:cxn modelId="{1970B1F2-A1AA-944B-8213-FFCDD265572C}" type="presParOf" srcId="{2A61A8FE-BA40-884C-ADBD-9593397B1248}" destId="{54A97DB6-25F6-8446-B62F-4F4AB4020EBE}" srcOrd="0" destOrd="0" presId="urn:microsoft.com/office/officeart/2008/layout/LinedList"/>
    <dgm:cxn modelId="{AC977598-93E2-8F46-944E-9243A6F8796E}" type="presParOf" srcId="{2A61A8FE-BA40-884C-ADBD-9593397B1248}" destId="{CF1CCCE2-3A49-A04E-A543-D992CF21BA63}" srcOrd="1" destOrd="0" presId="urn:microsoft.com/office/officeart/2008/layout/LinedList"/>
    <dgm:cxn modelId="{0DD99106-D6BA-9A45-ABC0-6444F105E92A}" type="presParOf" srcId="{B3695C4B-E832-714A-83A3-EEB6D27F0B61}" destId="{C8FBE874-BE37-D34A-A567-ACF34B29A646}" srcOrd="10" destOrd="0" presId="urn:microsoft.com/office/officeart/2008/layout/LinedList"/>
    <dgm:cxn modelId="{6848E069-0BCA-7141-A307-8CEEDC482C4A}" type="presParOf" srcId="{B3695C4B-E832-714A-83A3-EEB6D27F0B61}" destId="{21470472-AE2F-3441-AE32-1C5A0E36D111}" srcOrd="11" destOrd="0" presId="urn:microsoft.com/office/officeart/2008/layout/LinedList"/>
    <dgm:cxn modelId="{39E219AC-48E4-9241-BDDE-782DB0C30353}" type="presParOf" srcId="{21470472-AE2F-3441-AE32-1C5A0E36D111}" destId="{7F0DE4F3-D7A0-5546-B1A1-5C22105A3A6D}" srcOrd="0" destOrd="0" presId="urn:microsoft.com/office/officeart/2008/layout/LinedList"/>
    <dgm:cxn modelId="{675B6A85-4C6E-DC44-83F6-C806A3BA49DA}" type="presParOf" srcId="{21470472-AE2F-3441-AE32-1C5A0E36D111}" destId="{7298AC21-E0C0-C34E-8C04-9B8A28EDBCC4}" srcOrd="1" destOrd="0" presId="urn:microsoft.com/office/officeart/2008/layout/LinedList"/>
    <dgm:cxn modelId="{FDC161E3-BAEF-A141-B2A1-7A69B6CB41A2}" type="presParOf" srcId="{B3695C4B-E832-714A-83A3-EEB6D27F0B61}" destId="{A4275E0E-B8B9-EE48-92D6-B6FD167831EE}" srcOrd="12" destOrd="0" presId="urn:microsoft.com/office/officeart/2008/layout/LinedList"/>
    <dgm:cxn modelId="{9BEF1D28-AB20-8740-83CC-3798AABB9246}" type="presParOf" srcId="{B3695C4B-E832-714A-83A3-EEB6D27F0B61}" destId="{F8F835DB-8B03-F246-B414-67DF3967C97D}" srcOrd="13" destOrd="0" presId="urn:microsoft.com/office/officeart/2008/layout/LinedList"/>
    <dgm:cxn modelId="{B3362952-6BF9-FB4D-B72D-056CEDA58597}" type="presParOf" srcId="{F8F835DB-8B03-F246-B414-67DF3967C97D}" destId="{313FF818-EE1C-DB43-B915-3142741A53A0}" srcOrd="0" destOrd="0" presId="urn:microsoft.com/office/officeart/2008/layout/LinedList"/>
    <dgm:cxn modelId="{A716EF35-6CDD-7540-90D5-2AA9399E2727}" type="presParOf" srcId="{F8F835DB-8B03-F246-B414-67DF3967C97D}" destId="{39E878A3-8D1E-7747-A64E-0259C0FAB622}" srcOrd="1" destOrd="0" presId="urn:microsoft.com/office/officeart/2008/layout/LinedList"/>
    <dgm:cxn modelId="{368D4B85-E512-3045-B929-79BF26C7A5F8}" type="presParOf" srcId="{B3695C4B-E832-714A-83A3-EEB6D27F0B61}" destId="{E1EEDC4E-1AE8-EB47-952E-4C3075FAF32E}" srcOrd="14" destOrd="0" presId="urn:microsoft.com/office/officeart/2008/layout/LinedList"/>
    <dgm:cxn modelId="{CD1C03B4-9053-E64A-976D-1F1B005B1731}" type="presParOf" srcId="{B3695C4B-E832-714A-83A3-EEB6D27F0B61}" destId="{705E2D39-13FD-5145-9D60-70BEE82D7B4C}" srcOrd="15" destOrd="0" presId="urn:microsoft.com/office/officeart/2008/layout/LinedList"/>
    <dgm:cxn modelId="{DDA72983-06C7-2944-B469-C318681377C5}" type="presParOf" srcId="{705E2D39-13FD-5145-9D60-70BEE82D7B4C}" destId="{4F5DC703-B600-874C-8611-6C29730AF6B7}" srcOrd="0" destOrd="0" presId="urn:microsoft.com/office/officeart/2008/layout/LinedList"/>
    <dgm:cxn modelId="{949B0636-87D0-1245-AC41-52FBF580A803}" type="presParOf" srcId="{705E2D39-13FD-5145-9D60-70BEE82D7B4C}" destId="{BA3A9436-CB92-DB4E-BE50-AEAB89860085}" srcOrd="1" destOrd="0" presId="urn:microsoft.com/office/officeart/2008/layout/LinedList"/>
    <dgm:cxn modelId="{A322E145-8533-DE44-88A0-337BBAA223D5}" type="presParOf" srcId="{B3695C4B-E832-714A-83A3-EEB6D27F0B61}" destId="{9587CB44-E06D-B246-967B-08D8F27B042E}" srcOrd="16" destOrd="0" presId="urn:microsoft.com/office/officeart/2008/layout/LinedList"/>
    <dgm:cxn modelId="{D8700E98-BCD5-C44F-B9A6-8818DBDF8350}" type="presParOf" srcId="{B3695C4B-E832-714A-83A3-EEB6D27F0B61}" destId="{B3726A49-E649-E24D-AAF0-62F424111708}" srcOrd="17" destOrd="0" presId="urn:microsoft.com/office/officeart/2008/layout/LinedList"/>
    <dgm:cxn modelId="{8FFFA2D9-16A2-DF4E-98AC-0C11E7C9E510}" type="presParOf" srcId="{B3726A49-E649-E24D-AAF0-62F424111708}" destId="{F69D0701-21E7-FB4B-A53D-F0573AF32E2B}" srcOrd="0" destOrd="0" presId="urn:microsoft.com/office/officeart/2008/layout/LinedList"/>
    <dgm:cxn modelId="{E2FA24B1-8B8E-CE4C-9ED2-F2D07B1C7ADA}" type="presParOf" srcId="{B3726A49-E649-E24D-AAF0-62F424111708}" destId="{86125964-BC5F-1146-9263-F128442133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CF99A7-9AB1-4150-B19B-8601AC58F26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5116E5-0FD9-4179-917A-58243DE7C0CE}">
      <dgm:prSet/>
      <dgm:spPr/>
      <dgm:t>
        <a:bodyPr/>
        <a:lstStyle/>
        <a:p>
          <a:r>
            <a:rPr lang="en-US" dirty="0"/>
            <a:t>Lists</a:t>
          </a:r>
        </a:p>
      </dgm:t>
    </dgm:pt>
    <dgm:pt modelId="{E1833CDD-12BD-4B0E-96B6-3AE55932594D}" type="parTrans" cxnId="{3BFB29AE-9495-4456-AA81-8DC27593841F}">
      <dgm:prSet/>
      <dgm:spPr/>
      <dgm:t>
        <a:bodyPr/>
        <a:lstStyle/>
        <a:p>
          <a:endParaRPr lang="en-US"/>
        </a:p>
      </dgm:t>
    </dgm:pt>
    <dgm:pt modelId="{59E75A1F-A5D6-49F9-A661-8A161EBA3DF4}" type="sibTrans" cxnId="{3BFB29AE-9495-4456-AA81-8DC27593841F}">
      <dgm:prSet/>
      <dgm:spPr/>
      <dgm:t>
        <a:bodyPr/>
        <a:lstStyle/>
        <a:p>
          <a:endParaRPr lang="en-US"/>
        </a:p>
      </dgm:t>
    </dgm:pt>
    <dgm:pt modelId="{E4344B90-BFCF-4612-8FF6-98F1748BF406}">
      <dgm:prSet/>
      <dgm:spPr/>
      <dgm:t>
        <a:bodyPr/>
        <a:lstStyle/>
        <a:p>
          <a:r>
            <a:rPr lang="en-US" dirty="0"/>
            <a:t> Notes</a:t>
          </a:r>
        </a:p>
      </dgm:t>
    </dgm:pt>
    <dgm:pt modelId="{BE9F22F6-83EB-41E2-860A-41D542288C72}" type="parTrans" cxnId="{6C539A67-BA50-4D60-8BC9-F308F91179A8}">
      <dgm:prSet/>
      <dgm:spPr/>
      <dgm:t>
        <a:bodyPr/>
        <a:lstStyle/>
        <a:p>
          <a:endParaRPr lang="en-US"/>
        </a:p>
      </dgm:t>
    </dgm:pt>
    <dgm:pt modelId="{85193F5F-EDD9-4F6B-AB8F-3B688BD15EDF}" type="sibTrans" cxnId="{6C539A67-BA50-4D60-8BC9-F308F91179A8}">
      <dgm:prSet/>
      <dgm:spPr/>
      <dgm:t>
        <a:bodyPr/>
        <a:lstStyle/>
        <a:p>
          <a:endParaRPr lang="en-US"/>
        </a:p>
      </dgm:t>
    </dgm:pt>
    <dgm:pt modelId="{102049A1-015B-488C-8FB4-EF9054D9D4AA}">
      <dgm:prSet/>
      <dgm:spPr/>
      <dgm:t>
        <a:bodyPr/>
        <a:lstStyle/>
        <a:p>
          <a:r>
            <a:rPr lang="en-US" dirty="0"/>
            <a:t>*Handouts</a:t>
          </a:r>
        </a:p>
      </dgm:t>
    </dgm:pt>
    <dgm:pt modelId="{213BADBC-AD66-4B98-A139-2C1BFE12CCC9}" type="parTrans" cxnId="{DDEE7D34-83D9-4771-9407-DAFDFFC8C99A}">
      <dgm:prSet/>
      <dgm:spPr/>
      <dgm:t>
        <a:bodyPr/>
        <a:lstStyle/>
        <a:p>
          <a:endParaRPr lang="en-US"/>
        </a:p>
      </dgm:t>
    </dgm:pt>
    <dgm:pt modelId="{24ACDED7-0ABB-4A97-8D06-4057029161C1}" type="sibTrans" cxnId="{DDEE7D34-83D9-4771-9407-DAFDFFC8C99A}">
      <dgm:prSet/>
      <dgm:spPr/>
      <dgm:t>
        <a:bodyPr/>
        <a:lstStyle/>
        <a:p>
          <a:endParaRPr lang="en-US"/>
        </a:p>
      </dgm:t>
    </dgm:pt>
    <dgm:pt modelId="{78E1DFA9-141E-4709-9117-58F61DCA8637}">
      <dgm:prSet/>
      <dgm:spPr/>
      <dgm:t>
        <a:bodyPr/>
        <a:lstStyle/>
        <a:p>
          <a:r>
            <a:rPr lang="en-US" dirty="0"/>
            <a:t>*Definitions</a:t>
          </a:r>
        </a:p>
      </dgm:t>
    </dgm:pt>
    <dgm:pt modelId="{018BB1F7-D563-4431-8DB6-07EEB0A39217}" type="parTrans" cxnId="{838122FB-522B-4D76-9964-325BF65C71AB}">
      <dgm:prSet/>
      <dgm:spPr/>
      <dgm:t>
        <a:bodyPr/>
        <a:lstStyle/>
        <a:p>
          <a:endParaRPr lang="en-US"/>
        </a:p>
      </dgm:t>
    </dgm:pt>
    <dgm:pt modelId="{54ECCBDB-06F3-4EB4-9F88-FD0998B7502C}" type="sibTrans" cxnId="{838122FB-522B-4D76-9964-325BF65C71AB}">
      <dgm:prSet/>
      <dgm:spPr/>
      <dgm:t>
        <a:bodyPr/>
        <a:lstStyle/>
        <a:p>
          <a:endParaRPr lang="en-US"/>
        </a:p>
      </dgm:t>
    </dgm:pt>
    <dgm:pt modelId="{0140358B-A15F-4604-8B57-0460784D1806}">
      <dgm:prSet/>
      <dgm:spPr/>
      <dgm:t>
        <a:bodyPr/>
        <a:lstStyle/>
        <a:p>
          <a:r>
            <a:rPr lang="en-US" dirty="0"/>
            <a:t>*Quotes</a:t>
          </a:r>
        </a:p>
      </dgm:t>
    </dgm:pt>
    <dgm:pt modelId="{24C120A7-8CDF-403E-83AE-9E4AA5B80BC7}" type="parTrans" cxnId="{E3DACDA6-CE84-4F33-9130-510CD952B83D}">
      <dgm:prSet/>
      <dgm:spPr/>
      <dgm:t>
        <a:bodyPr/>
        <a:lstStyle/>
        <a:p>
          <a:endParaRPr lang="en-US"/>
        </a:p>
      </dgm:t>
    </dgm:pt>
    <dgm:pt modelId="{0F1467B9-E332-4152-AFE6-3B7FA0800FA3}" type="sibTrans" cxnId="{E3DACDA6-CE84-4F33-9130-510CD952B83D}">
      <dgm:prSet/>
      <dgm:spPr/>
      <dgm:t>
        <a:bodyPr/>
        <a:lstStyle/>
        <a:p>
          <a:endParaRPr lang="en-US"/>
        </a:p>
      </dgm:t>
    </dgm:pt>
    <dgm:pt modelId="{B565E144-C74C-475F-A9E9-0415DD61618F}">
      <dgm:prSet/>
      <dgm:spPr/>
      <dgm:t>
        <a:bodyPr/>
        <a:lstStyle/>
        <a:p>
          <a:r>
            <a:rPr lang="en-US" dirty="0"/>
            <a:t>*Meaningful headings</a:t>
          </a:r>
        </a:p>
      </dgm:t>
    </dgm:pt>
    <dgm:pt modelId="{BBB7C6ED-E72B-4DC3-9FF7-F2ED707347A3}" type="parTrans" cxnId="{8F340CEB-65A7-4C8C-BCAE-933F5592765C}">
      <dgm:prSet/>
      <dgm:spPr/>
      <dgm:t>
        <a:bodyPr/>
        <a:lstStyle/>
        <a:p>
          <a:endParaRPr lang="en-US"/>
        </a:p>
      </dgm:t>
    </dgm:pt>
    <dgm:pt modelId="{D68E2457-45DC-4A38-AC01-0335E7E6B2DF}" type="sibTrans" cxnId="{8F340CEB-65A7-4C8C-BCAE-933F5592765C}">
      <dgm:prSet/>
      <dgm:spPr/>
      <dgm:t>
        <a:bodyPr/>
        <a:lstStyle/>
        <a:p>
          <a:endParaRPr lang="en-US"/>
        </a:p>
      </dgm:t>
    </dgm:pt>
    <dgm:pt modelId="{AB81D45B-B795-41AD-8795-51D102433F53}">
      <dgm:prSet/>
      <dgm:spPr/>
      <dgm:t>
        <a:bodyPr/>
        <a:lstStyle/>
        <a:p>
          <a:r>
            <a:rPr lang="en-US" dirty="0"/>
            <a:t>*Taking notes</a:t>
          </a:r>
        </a:p>
      </dgm:t>
    </dgm:pt>
    <dgm:pt modelId="{191242EF-2C4F-45B8-B4CD-C1A913EB83D8}" type="parTrans" cxnId="{7F8828F6-4AC8-4D01-94DA-F446A4EC841F}">
      <dgm:prSet/>
      <dgm:spPr/>
      <dgm:t>
        <a:bodyPr/>
        <a:lstStyle/>
        <a:p>
          <a:endParaRPr lang="en-US"/>
        </a:p>
      </dgm:t>
    </dgm:pt>
    <dgm:pt modelId="{6393DBFB-4AF1-4A33-A4CC-7C87A7DF50EE}" type="sibTrans" cxnId="{7F8828F6-4AC8-4D01-94DA-F446A4EC841F}">
      <dgm:prSet/>
      <dgm:spPr/>
      <dgm:t>
        <a:bodyPr/>
        <a:lstStyle/>
        <a:p>
          <a:endParaRPr lang="en-US"/>
        </a:p>
      </dgm:t>
    </dgm:pt>
    <dgm:pt modelId="{04484DAB-D653-4661-9A35-28FBECC166A7}">
      <dgm:prSet/>
      <dgm:spPr/>
      <dgm:t>
        <a:bodyPr/>
        <a:lstStyle/>
        <a:p>
          <a:r>
            <a:rPr lang="en-US" dirty="0"/>
            <a:t>*Lots of information</a:t>
          </a:r>
        </a:p>
      </dgm:t>
    </dgm:pt>
    <dgm:pt modelId="{DAA2A537-2371-4B0C-B3BC-2B6C91AC27D4}" type="parTrans" cxnId="{673DC5F0-4E05-4285-A62D-F4D35CAFD2DC}">
      <dgm:prSet/>
      <dgm:spPr/>
      <dgm:t>
        <a:bodyPr/>
        <a:lstStyle/>
        <a:p>
          <a:endParaRPr lang="en-US"/>
        </a:p>
      </dgm:t>
    </dgm:pt>
    <dgm:pt modelId="{AF288523-DFBB-4905-B93C-53A12F1890CD}" type="sibTrans" cxnId="{673DC5F0-4E05-4285-A62D-F4D35CAFD2DC}">
      <dgm:prSet/>
      <dgm:spPr/>
      <dgm:t>
        <a:bodyPr/>
        <a:lstStyle/>
        <a:p>
          <a:endParaRPr lang="en-US"/>
        </a:p>
      </dgm:t>
    </dgm:pt>
    <dgm:pt modelId="{68E327DF-455B-4066-8475-35E24516F813}">
      <dgm:prSet/>
      <dgm:spPr/>
      <dgm:t>
        <a:bodyPr/>
        <a:lstStyle/>
        <a:p>
          <a:r>
            <a:rPr lang="en-US" dirty="0"/>
            <a:t> Written responses/diary</a:t>
          </a:r>
        </a:p>
      </dgm:t>
    </dgm:pt>
    <dgm:pt modelId="{779D06F0-D0D7-48BA-8CB8-89EDDEF3F9FD}" type="parTrans" cxnId="{8866B84C-8868-4C71-812C-0FE7C7052F5A}">
      <dgm:prSet/>
      <dgm:spPr/>
      <dgm:t>
        <a:bodyPr/>
        <a:lstStyle/>
        <a:p>
          <a:endParaRPr lang="en-US"/>
        </a:p>
      </dgm:t>
    </dgm:pt>
    <dgm:pt modelId="{D26EFFDF-2F9C-486C-85D7-8CA6D6F1F1CF}" type="sibTrans" cxnId="{8866B84C-8868-4C71-812C-0FE7C7052F5A}">
      <dgm:prSet/>
      <dgm:spPr/>
      <dgm:t>
        <a:bodyPr/>
        <a:lstStyle/>
        <a:p>
          <a:endParaRPr lang="en-US"/>
        </a:p>
      </dgm:t>
    </dgm:pt>
    <dgm:pt modelId="{E0FB4DF0-81F1-6F4F-81E0-A4EBE789F7C0}" type="pres">
      <dgm:prSet presAssocID="{0BCF99A7-9AB1-4150-B19B-8601AC58F26F}" presName="linear" presStyleCnt="0">
        <dgm:presLayoutVars>
          <dgm:animLvl val="lvl"/>
          <dgm:resizeHandles val="exact"/>
        </dgm:presLayoutVars>
      </dgm:prSet>
      <dgm:spPr/>
    </dgm:pt>
    <dgm:pt modelId="{62F68ADD-EF2B-DC40-A199-30413BE5CEBF}" type="pres">
      <dgm:prSet presAssocID="{BD5116E5-0FD9-4179-917A-58243DE7C0C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190D632-0CDB-CF4F-AF2E-C7E25880A163}" type="pres">
      <dgm:prSet presAssocID="{59E75A1F-A5D6-49F9-A661-8A161EBA3DF4}" presName="spacer" presStyleCnt="0"/>
      <dgm:spPr/>
    </dgm:pt>
    <dgm:pt modelId="{0E475AA6-0DAA-BA41-A24F-BC8A70049CF7}" type="pres">
      <dgm:prSet presAssocID="{E4344B90-BFCF-4612-8FF6-98F1748BF40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D15083D-037E-E248-951D-7BD98AEBA079}" type="pres">
      <dgm:prSet presAssocID="{85193F5F-EDD9-4F6B-AB8F-3B688BD15EDF}" presName="spacer" presStyleCnt="0"/>
      <dgm:spPr/>
    </dgm:pt>
    <dgm:pt modelId="{7FF99682-81B9-2D4D-8C00-3A9E16DC52F2}" type="pres">
      <dgm:prSet presAssocID="{102049A1-015B-488C-8FB4-EF9054D9D4A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C765FD5-2A7A-BE40-B192-C0494FCDC9F9}" type="pres">
      <dgm:prSet presAssocID="{24ACDED7-0ABB-4A97-8D06-4057029161C1}" presName="spacer" presStyleCnt="0"/>
      <dgm:spPr/>
    </dgm:pt>
    <dgm:pt modelId="{D0CB8EC5-CB44-C44F-9752-BD7C6201870D}" type="pres">
      <dgm:prSet presAssocID="{78E1DFA9-141E-4709-9117-58F61DCA863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F3B4802-40D1-2F44-873A-F25F7683BDA3}" type="pres">
      <dgm:prSet presAssocID="{54ECCBDB-06F3-4EB4-9F88-FD0998B7502C}" presName="spacer" presStyleCnt="0"/>
      <dgm:spPr/>
    </dgm:pt>
    <dgm:pt modelId="{A4C4B2FB-0E3D-DF49-911C-A9C8F2999FAB}" type="pres">
      <dgm:prSet presAssocID="{0140358B-A15F-4604-8B57-0460784D1806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295315F-0A50-8B4D-BE5B-4ECE9E79700A}" type="pres">
      <dgm:prSet presAssocID="{0F1467B9-E332-4152-AFE6-3B7FA0800FA3}" presName="spacer" presStyleCnt="0"/>
      <dgm:spPr/>
    </dgm:pt>
    <dgm:pt modelId="{03C051BE-F570-F748-89C5-1BC2F4C79440}" type="pres">
      <dgm:prSet presAssocID="{B565E144-C74C-475F-A9E9-0415DD61618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8FECFFF-2633-8841-B586-A2C8C0899418}" type="pres">
      <dgm:prSet presAssocID="{D68E2457-45DC-4A38-AC01-0335E7E6B2DF}" presName="spacer" presStyleCnt="0"/>
      <dgm:spPr/>
    </dgm:pt>
    <dgm:pt modelId="{2319DD68-22FC-E044-9990-3AEC80F7038B}" type="pres">
      <dgm:prSet presAssocID="{AB81D45B-B795-41AD-8795-51D102433F5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D1E1C88-9DB4-4642-AFB1-3B14E36FA404}" type="pres">
      <dgm:prSet presAssocID="{6393DBFB-4AF1-4A33-A4CC-7C87A7DF50EE}" presName="spacer" presStyleCnt="0"/>
      <dgm:spPr/>
    </dgm:pt>
    <dgm:pt modelId="{871613E3-638E-1640-98E7-561659E1C1D2}" type="pres">
      <dgm:prSet presAssocID="{04484DAB-D653-4661-9A35-28FBECC166A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C3C3DD6-EBC0-574B-8A2C-47D5056AD2F8}" type="pres">
      <dgm:prSet presAssocID="{AF288523-DFBB-4905-B93C-53A12F1890CD}" presName="spacer" presStyleCnt="0"/>
      <dgm:spPr/>
    </dgm:pt>
    <dgm:pt modelId="{FFFFE48F-69E1-BF49-827F-125EEB0ABA66}" type="pres">
      <dgm:prSet presAssocID="{68E327DF-455B-4066-8475-35E24516F813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5F5C570B-AA60-9146-924A-C335C63C569F}" type="presOf" srcId="{0BCF99A7-9AB1-4150-B19B-8601AC58F26F}" destId="{E0FB4DF0-81F1-6F4F-81E0-A4EBE789F7C0}" srcOrd="0" destOrd="0" presId="urn:microsoft.com/office/officeart/2005/8/layout/vList2"/>
    <dgm:cxn modelId="{DDEE7D34-83D9-4771-9407-DAFDFFC8C99A}" srcId="{0BCF99A7-9AB1-4150-B19B-8601AC58F26F}" destId="{102049A1-015B-488C-8FB4-EF9054D9D4AA}" srcOrd="2" destOrd="0" parTransId="{213BADBC-AD66-4B98-A139-2C1BFE12CCC9}" sibTransId="{24ACDED7-0ABB-4A97-8D06-4057029161C1}"/>
    <dgm:cxn modelId="{7A8F573F-A1A3-5043-8972-BFC9C25C456F}" type="presOf" srcId="{68E327DF-455B-4066-8475-35E24516F813}" destId="{FFFFE48F-69E1-BF49-827F-125EEB0ABA66}" srcOrd="0" destOrd="0" presId="urn:microsoft.com/office/officeart/2005/8/layout/vList2"/>
    <dgm:cxn modelId="{8866B84C-8868-4C71-812C-0FE7C7052F5A}" srcId="{0BCF99A7-9AB1-4150-B19B-8601AC58F26F}" destId="{68E327DF-455B-4066-8475-35E24516F813}" srcOrd="8" destOrd="0" parTransId="{779D06F0-D0D7-48BA-8CB8-89EDDEF3F9FD}" sibTransId="{D26EFFDF-2F9C-486C-85D7-8CA6D6F1F1CF}"/>
    <dgm:cxn modelId="{6C539A67-BA50-4D60-8BC9-F308F91179A8}" srcId="{0BCF99A7-9AB1-4150-B19B-8601AC58F26F}" destId="{E4344B90-BFCF-4612-8FF6-98F1748BF406}" srcOrd="1" destOrd="0" parTransId="{BE9F22F6-83EB-41E2-860A-41D542288C72}" sibTransId="{85193F5F-EDD9-4F6B-AB8F-3B688BD15EDF}"/>
    <dgm:cxn modelId="{F9897280-EC04-A740-8795-C0E2AD18DFBD}" type="presOf" srcId="{102049A1-015B-488C-8FB4-EF9054D9D4AA}" destId="{7FF99682-81B9-2D4D-8C00-3A9E16DC52F2}" srcOrd="0" destOrd="0" presId="urn:microsoft.com/office/officeart/2005/8/layout/vList2"/>
    <dgm:cxn modelId="{1CA89786-8F3F-E747-936E-DF0D21B30FB9}" type="presOf" srcId="{B565E144-C74C-475F-A9E9-0415DD61618F}" destId="{03C051BE-F570-F748-89C5-1BC2F4C79440}" srcOrd="0" destOrd="0" presId="urn:microsoft.com/office/officeart/2005/8/layout/vList2"/>
    <dgm:cxn modelId="{E78C4F97-B62A-9042-81A4-B21C90375046}" type="presOf" srcId="{BD5116E5-0FD9-4179-917A-58243DE7C0CE}" destId="{62F68ADD-EF2B-DC40-A199-30413BE5CEBF}" srcOrd="0" destOrd="0" presId="urn:microsoft.com/office/officeart/2005/8/layout/vList2"/>
    <dgm:cxn modelId="{E3DACDA6-CE84-4F33-9130-510CD952B83D}" srcId="{0BCF99A7-9AB1-4150-B19B-8601AC58F26F}" destId="{0140358B-A15F-4604-8B57-0460784D1806}" srcOrd="4" destOrd="0" parTransId="{24C120A7-8CDF-403E-83AE-9E4AA5B80BC7}" sibTransId="{0F1467B9-E332-4152-AFE6-3B7FA0800FA3}"/>
    <dgm:cxn modelId="{3BFB29AE-9495-4456-AA81-8DC27593841F}" srcId="{0BCF99A7-9AB1-4150-B19B-8601AC58F26F}" destId="{BD5116E5-0FD9-4179-917A-58243DE7C0CE}" srcOrd="0" destOrd="0" parTransId="{E1833CDD-12BD-4B0E-96B6-3AE55932594D}" sibTransId="{59E75A1F-A5D6-49F9-A661-8A161EBA3DF4}"/>
    <dgm:cxn modelId="{A4A568BC-E426-374C-81F2-1DECB44541A5}" type="presOf" srcId="{E4344B90-BFCF-4612-8FF6-98F1748BF406}" destId="{0E475AA6-0DAA-BA41-A24F-BC8A70049CF7}" srcOrd="0" destOrd="0" presId="urn:microsoft.com/office/officeart/2005/8/layout/vList2"/>
    <dgm:cxn modelId="{955F33CB-62A9-BA40-9D7A-96873D3C454B}" type="presOf" srcId="{AB81D45B-B795-41AD-8795-51D102433F53}" destId="{2319DD68-22FC-E044-9990-3AEC80F7038B}" srcOrd="0" destOrd="0" presId="urn:microsoft.com/office/officeart/2005/8/layout/vList2"/>
    <dgm:cxn modelId="{512E24CC-469B-C948-BF5A-C72248EE0B78}" type="presOf" srcId="{0140358B-A15F-4604-8B57-0460784D1806}" destId="{A4C4B2FB-0E3D-DF49-911C-A9C8F2999FAB}" srcOrd="0" destOrd="0" presId="urn:microsoft.com/office/officeart/2005/8/layout/vList2"/>
    <dgm:cxn modelId="{DCEB7FD5-97C5-8D48-8ED2-432A82697891}" type="presOf" srcId="{04484DAB-D653-4661-9A35-28FBECC166A7}" destId="{871613E3-638E-1640-98E7-561659E1C1D2}" srcOrd="0" destOrd="0" presId="urn:microsoft.com/office/officeart/2005/8/layout/vList2"/>
    <dgm:cxn modelId="{8F340CEB-65A7-4C8C-BCAE-933F5592765C}" srcId="{0BCF99A7-9AB1-4150-B19B-8601AC58F26F}" destId="{B565E144-C74C-475F-A9E9-0415DD61618F}" srcOrd="5" destOrd="0" parTransId="{BBB7C6ED-E72B-4DC3-9FF7-F2ED707347A3}" sibTransId="{D68E2457-45DC-4A38-AC01-0335E7E6B2DF}"/>
    <dgm:cxn modelId="{673DC5F0-4E05-4285-A62D-F4D35CAFD2DC}" srcId="{0BCF99A7-9AB1-4150-B19B-8601AC58F26F}" destId="{04484DAB-D653-4661-9A35-28FBECC166A7}" srcOrd="7" destOrd="0" parTransId="{DAA2A537-2371-4B0C-B3BC-2B6C91AC27D4}" sibTransId="{AF288523-DFBB-4905-B93C-53A12F1890CD}"/>
    <dgm:cxn modelId="{7F8828F6-4AC8-4D01-94DA-F446A4EC841F}" srcId="{0BCF99A7-9AB1-4150-B19B-8601AC58F26F}" destId="{AB81D45B-B795-41AD-8795-51D102433F53}" srcOrd="6" destOrd="0" parTransId="{191242EF-2C4F-45B8-B4CD-C1A913EB83D8}" sibTransId="{6393DBFB-4AF1-4A33-A4CC-7C87A7DF50EE}"/>
    <dgm:cxn modelId="{838122FB-522B-4D76-9964-325BF65C71AB}" srcId="{0BCF99A7-9AB1-4150-B19B-8601AC58F26F}" destId="{78E1DFA9-141E-4709-9117-58F61DCA8637}" srcOrd="3" destOrd="0" parTransId="{018BB1F7-D563-4431-8DB6-07EEB0A39217}" sibTransId="{54ECCBDB-06F3-4EB4-9F88-FD0998B7502C}"/>
    <dgm:cxn modelId="{338802FD-171F-994B-9175-ACEEA2D57DD9}" type="presOf" srcId="{78E1DFA9-141E-4709-9117-58F61DCA8637}" destId="{D0CB8EC5-CB44-C44F-9752-BD7C6201870D}" srcOrd="0" destOrd="0" presId="urn:microsoft.com/office/officeart/2005/8/layout/vList2"/>
    <dgm:cxn modelId="{34C63BEE-9DB9-D646-9B3F-97760D12CE18}" type="presParOf" srcId="{E0FB4DF0-81F1-6F4F-81E0-A4EBE789F7C0}" destId="{62F68ADD-EF2B-DC40-A199-30413BE5CEBF}" srcOrd="0" destOrd="0" presId="urn:microsoft.com/office/officeart/2005/8/layout/vList2"/>
    <dgm:cxn modelId="{30E65FEB-6FDB-D840-850D-4BDE05A3670A}" type="presParOf" srcId="{E0FB4DF0-81F1-6F4F-81E0-A4EBE789F7C0}" destId="{2190D632-0CDB-CF4F-AF2E-C7E25880A163}" srcOrd="1" destOrd="0" presId="urn:microsoft.com/office/officeart/2005/8/layout/vList2"/>
    <dgm:cxn modelId="{F818AD34-E712-4E4E-8613-77B9EC660196}" type="presParOf" srcId="{E0FB4DF0-81F1-6F4F-81E0-A4EBE789F7C0}" destId="{0E475AA6-0DAA-BA41-A24F-BC8A70049CF7}" srcOrd="2" destOrd="0" presId="urn:microsoft.com/office/officeart/2005/8/layout/vList2"/>
    <dgm:cxn modelId="{8CA00839-7FE6-214C-9E60-E06F4A9B56F2}" type="presParOf" srcId="{E0FB4DF0-81F1-6F4F-81E0-A4EBE789F7C0}" destId="{8D15083D-037E-E248-951D-7BD98AEBA079}" srcOrd="3" destOrd="0" presId="urn:microsoft.com/office/officeart/2005/8/layout/vList2"/>
    <dgm:cxn modelId="{35A1708F-6C62-5242-8130-47FCB9385A9A}" type="presParOf" srcId="{E0FB4DF0-81F1-6F4F-81E0-A4EBE789F7C0}" destId="{7FF99682-81B9-2D4D-8C00-3A9E16DC52F2}" srcOrd="4" destOrd="0" presId="urn:microsoft.com/office/officeart/2005/8/layout/vList2"/>
    <dgm:cxn modelId="{6F2E055F-4EBE-ED48-834C-B9A9F7A6A932}" type="presParOf" srcId="{E0FB4DF0-81F1-6F4F-81E0-A4EBE789F7C0}" destId="{8C765FD5-2A7A-BE40-B192-C0494FCDC9F9}" srcOrd="5" destOrd="0" presId="urn:microsoft.com/office/officeart/2005/8/layout/vList2"/>
    <dgm:cxn modelId="{D9A13F5B-24E9-1F42-975A-97BE4A56AFD0}" type="presParOf" srcId="{E0FB4DF0-81F1-6F4F-81E0-A4EBE789F7C0}" destId="{D0CB8EC5-CB44-C44F-9752-BD7C6201870D}" srcOrd="6" destOrd="0" presId="urn:microsoft.com/office/officeart/2005/8/layout/vList2"/>
    <dgm:cxn modelId="{2A0F8599-2D1C-4444-8786-51D626211642}" type="presParOf" srcId="{E0FB4DF0-81F1-6F4F-81E0-A4EBE789F7C0}" destId="{AF3B4802-40D1-2F44-873A-F25F7683BDA3}" srcOrd="7" destOrd="0" presId="urn:microsoft.com/office/officeart/2005/8/layout/vList2"/>
    <dgm:cxn modelId="{43704807-1E56-6641-BE6A-2D7E1B9343AB}" type="presParOf" srcId="{E0FB4DF0-81F1-6F4F-81E0-A4EBE789F7C0}" destId="{A4C4B2FB-0E3D-DF49-911C-A9C8F2999FAB}" srcOrd="8" destOrd="0" presId="urn:microsoft.com/office/officeart/2005/8/layout/vList2"/>
    <dgm:cxn modelId="{3E3EF90C-41D1-D24D-A699-50C30D04F765}" type="presParOf" srcId="{E0FB4DF0-81F1-6F4F-81E0-A4EBE789F7C0}" destId="{7295315F-0A50-8B4D-BE5B-4ECE9E79700A}" srcOrd="9" destOrd="0" presId="urn:microsoft.com/office/officeart/2005/8/layout/vList2"/>
    <dgm:cxn modelId="{B4A86187-8ED1-3B4F-8A8B-605276831591}" type="presParOf" srcId="{E0FB4DF0-81F1-6F4F-81E0-A4EBE789F7C0}" destId="{03C051BE-F570-F748-89C5-1BC2F4C79440}" srcOrd="10" destOrd="0" presId="urn:microsoft.com/office/officeart/2005/8/layout/vList2"/>
    <dgm:cxn modelId="{11BD14BF-B637-1D46-A269-F737BC876E05}" type="presParOf" srcId="{E0FB4DF0-81F1-6F4F-81E0-A4EBE789F7C0}" destId="{A8FECFFF-2633-8841-B586-A2C8C0899418}" srcOrd="11" destOrd="0" presId="urn:microsoft.com/office/officeart/2005/8/layout/vList2"/>
    <dgm:cxn modelId="{D7504E49-6EF5-F242-80EE-A4D2C6A493B2}" type="presParOf" srcId="{E0FB4DF0-81F1-6F4F-81E0-A4EBE789F7C0}" destId="{2319DD68-22FC-E044-9990-3AEC80F7038B}" srcOrd="12" destOrd="0" presId="urn:microsoft.com/office/officeart/2005/8/layout/vList2"/>
    <dgm:cxn modelId="{781A44D8-AFB8-BD4B-8CF8-7344DA297A66}" type="presParOf" srcId="{E0FB4DF0-81F1-6F4F-81E0-A4EBE789F7C0}" destId="{8D1E1C88-9DB4-4642-AFB1-3B14E36FA404}" srcOrd="13" destOrd="0" presId="urn:microsoft.com/office/officeart/2005/8/layout/vList2"/>
    <dgm:cxn modelId="{6AEEDF73-98D1-184A-8102-7FB898044644}" type="presParOf" srcId="{E0FB4DF0-81F1-6F4F-81E0-A4EBE789F7C0}" destId="{871613E3-638E-1640-98E7-561659E1C1D2}" srcOrd="14" destOrd="0" presId="urn:microsoft.com/office/officeart/2005/8/layout/vList2"/>
    <dgm:cxn modelId="{0CE0F8CD-E2D6-504C-B17D-65F2E3C3BD7B}" type="presParOf" srcId="{E0FB4DF0-81F1-6F4F-81E0-A4EBE789F7C0}" destId="{7C3C3DD6-EBC0-574B-8A2C-47D5056AD2F8}" srcOrd="15" destOrd="0" presId="urn:microsoft.com/office/officeart/2005/8/layout/vList2"/>
    <dgm:cxn modelId="{F655DCF1-EE63-C643-BB75-8E70C4E7A914}" type="presParOf" srcId="{E0FB4DF0-81F1-6F4F-81E0-A4EBE789F7C0}" destId="{FFFFE48F-69E1-BF49-827F-125EEB0ABA6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0FA85A-732F-4FE2-83EA-B777B6EADB41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E907D5-A01F-4DFA-8F8D-BF818F4DE108}">
      <dgm:prSet/>
      <dgm:spPr/>
      <dgm:t>
        <a:bodyPr/>
        <a:lstStyle/>
        <a:p>
          <a:r>
            <a:rPr lang="en-US"/>
            <a:t>Ordering information</a:t>
          </a:r>
        </a:p>
      </dgm:t>
    </dgm:pt>
    <dgm:pt modelId="{3A7866E5-EE9F-48D6-84BB-917EA635E819}" type="parTrans" cxnId="{6EEA8FEE-8173-4F6E-AC44-B5DEB2325696}">
      <dgm:prSet/>
      <dgm:spPr/>
      <dgm:t>
        <a:bodyPr/>
        <a:lstStyle/>
        <a:p>
          <a:endParaRPr lang="en-US"/>
        </a:p>
      </dgm:t>
    </dgm:pt>
    <dgm:pt modelId="{4D1F1594-1661-4AA6-BE59-37F019F8EC31}" type="sibTrans" cxnId="{6EEA8FEE-8173-4F6E-AC44-B5DEB232569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29E3897-F267-4148-A152-188F994FC9D0}">
      <dgm:prSet/>
      <dgm:spPr/>
      <dgm:t>
        <a:bodyPr/>
        <a:lstStyle/>
        <a:p>
          <a:r>
            <a:rPr lang="en-US"/>
            <a:t>Processing Information </a:t>
          </a:r>
        </a:p>
      </dgm:t>
    </dgm:pt>
    <dgm:pt modelId="{A95B71C7-AFE2-4E98-BA1E-1DDE7105AD2C}" type="parTrans" cxnId="{EDFEBAF1-41B9-4BBD-B071-D06F892AAA5B}">
      <dgm:prSet/>
      <dgm:spPr/>
      <dgm:t>
        <a:bodyPr/>
        <a:lstStyle/>
        <a:p>
          <a:endParaRPr lang="en-US"/>
        </a:p>
      </dgm:t>
    </dgm:pt>
    <dgm:pt modelId="{5521702E-3E77-47DF-A25A-470B76685689}" type="sibTrans" cxnId="{EDFEBAF1-41B9-4BBD-B071-D06F892AAA5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A2DEFD7-DCD8-1F4A-8981-121C8896C6F9}" type="pres">
      <dgm:prSet presAssocID="{CC0FA85A-732F-4FE2-83EA-B777B6EADB41}" presName="Name0" presStyleCnt="0">
        <dgm:presLayoutVars>
          <dgm:animLvl val="lvl"/>
          <dgm:resizeHandles val="exact"/>
        </dgm:presLayoutVars>
      </dgm:prSet>
      <dgm:spPr/>
    </dgm:pt>
    <dgm:pt modelId="{78EB068F-1A35-D44F-9F5D-D18B841C5CA8}" type="pres">
      <dgm:prSet presAssocID="{EEE907D5-A01F-4DFA-8F8D-BF818F4DE108}" presName="compositeNode" presStyleCnt="0">
        <dgm:presLayoutVars>
          <dgm:bulletEnabled val="1"/>
        </dgm:presLayoutVars>
      </dgm:prSet>
      <dgm:spPr/>
    </dgm:pt>
    <dgm:pt modelId="{DAB44385-B91E-FD49-A7E3-7DF5141F81E2}" type="pres">
      <dgm:prSet presAssocID="{EEE907D5-A01F-4DFA-8F8D-BF818F4DE108}" presName="bgRect" presStyleLbl="alignNode1" presStyleIdx="0" presStyleCnt="2"/>
      <dgm:spPr/>
    </dgm:pt>
    <dgm:pt modelId="{766CAEAB-1FA8-C14A-988B-4DCD665B54CF}" type="pres">
      <dgm:prSet presAssocID="{4D1F1594-1661-4AA6-BE59-37F019F8EC31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7C98E5C1-180B-1843-9DC1-D8E06BF1BBD8}" type="pres">
      <dgm:prSet presAssocID="{EEE907D5-A01F-4DFA-8F8D-BF818F4DE108}" presName="nodeRect" presStyleLbl="alignNode1" presStyleIdx="0" presStyleCnt="2">
        <dgm:presLayoutVars>
          <dgm:bulletEnabled val="1"/>
        </dgm:presLayoutVars>
      </dgm:prSet>
      <dgm:spPr/>
    </dgm:pt>
    <dgm:pt modelId="{9EEBBA2F-4DA0-584D-980F-79A509CF8740}" type="pres">
      <dgm:prSet presAssocID="{4D1F1594-1661-4AA6-BE59-37F019F8EC31}" presName="sibTrans" presStyleCnt="0"/>
      <dgm:spPr/>
    </dgm:pt>
    <dgm:pt modelId="{37F2D491-FD5F-A747-A08A-FF8038A90DAC}" type="pres">
      <dgm:prSet presAssocID="{A29E3897-F267-4148-A152-188F994FC9D0}" presName="compositeNode" presStyleCnt="0">
        <dgm:presLayoutVars>
          <dgm:bulletEnabled val="1"/>
        </dgm:presLayoutVars>
      </dgm:prSet>
      <dgm:spPr/>
    </dgm:pt>
    <dgm:pt modelId="{F944A471-AEC3-D64C-B408-58C64B1605EF}" type="pres">
      <dgm:prSet presAssocID="{A29E3897-F267-4148-A152-188F994FC9D0}" presName="bgRect" presStyleLbl="alignNode1" presStyleIdx="1" presStyleCnt="2"/>
      <dgm:spPr/>
    </dgm:pt>
    <dgm:pt modelId="{957AFF5C-E20E-CA4A-9791-CD4A56AA69C1}" type="pres">
      <dgm:prSet presAssocID="{5521702E-3E77-47DF-A25A-470B76685689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A50E0CB5-B4CA-494D-BE6E-B21470A255C7}" type="pres">
      <dgm:prSet presAssocID="{A29E3897-F267-4148-A152-188F994FC9D0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5982C603-3761-8243-9C3B-E5D2A5518B14}" type="presOf" srcId="{CC0FA85A-732F-4FE2-83EA-B777B6EADB41}" destId="{BA2DEFD7-DCD8-1F4A-8981-121C8896C6F9}" srcOrd="0" destOrd="0" presId="urn:microsoft.com/office/officeart/2016/7/layout/LinearBlockProcessNumbered"/>
    <dgm:cxn modelId="{0D9A7D3C-34D6-0D43-B78D-60DCD233B85F}" type="presOf" srcId="{5521702E-3E77-47DF-A25A-470B76685689}" destId="{957AFF5C-E20E-CA4A-9791-CD4A56AA69C1}" srcOrd="0" destOrd="0" presId="urn:microsoft.com/office/officeart/2016/7/layout/LinearBlockProcessNumbered"/>
    <dgm:cxn modelId="{AE7C7E67-14DD-7347-A81C-45C725185193}" type="presOf" srcId="{A29E3897-F267-4148-A152-188F994FC9D0}" destId="{A50E0CB5-B4CA-494D-BE6E-B21470A255C7}" srcOrd="1" destOrd="0" presId="urn:microsoft.com/office/officeart/2016/7/layout/LinearBlockProcessNumbered"/>
    <dgm:cxn modelId="{8EC2F69D-547C-3048-807C-5E61E2F3087E}" type="presOf" srcId="{A29E3897-F267-4148-A152-188F994FC9D0}" destId="{F944A471-AEC3-D64C-B408-58C64B1605EF}" srcOrd="0" destOrd="0" presId="urn:microsoft.com/office/officeart/2016/7/layout/LinearBlockProcessNumbered"/>
    <dgm:cxn modelId="{EAC6C3A0-A8E7-8E4E-A826-DE2C28188695}" type="presOf" srcId="{EEE907D5-A01F-4DFA-8F8D-BF818F4DE108}" destId="{DAB44385-B91E-FD49-A7E3-7DF5141F81E2}" srcOrd="0" destOrd="0" presId="urn:microsoft.com/office/officeart/2016/7/layout/LinearBlockProcessNumbered"/>
    <dgm:cxn modelId="{821370A9-FF2D-AA40-8E76-E177ADB8882B}" type="presOf" srcId="{4D1F1594-1661-4AA6-BE59-37F019F8EC31}" destId="{766CAEAB-1FA8-C14A-988B-4DCD665B54CF}" srcOrd="0" destOrd="0" presId="urn:microsoft.com/office/officeart/2016/7/layout/LinearBlockProcessNumbered"/>
    <dgm:cxn modelId="{5DAFFED3-EBCA-2946-9A13-CB4CAB4188D6}" type="presOf" srcId="{EEE907D5-A01F-4DFA-8F8D-BF818F4DE108}" destId="{7C98E5C1-180B-1843-9DC1-D8E06BF1BBD8}" srcOrd="1" destOrd="0" presId="urn:microsoft.com/office/officeart/2016/7/layout/LinearBlockProcessNumbered"/>
    <dgm:cxn modelId="{6EEA8FEE-8173-4F6E-AC44-B5DEB2325696}" srcId="{CC0FA85A-732F-4FE2-83EA-B777B6EADB41}" destId="{EEE907D5-A01F-4DFA-8F8D-BF818F4DE108}" srcOrd="0" destOrd="0" parTransId="{3A7866E5-EE9F-48D6-84BB-917EA635E819}" sibTransId="{4D1F1594-1661-4AA6-BE59-37F019F8EC31}"/>
    <dgm:cxn modelId="{EDFEBAF1-41B9-4BBD-B071-D06F892AAA5B}" srcId="{CC0FA85A-732F-4FE2-83EA-B777B6EADB41}" destId="{A29E3897-F267-4148-A152-188F994FC9D0}" srcOrd="1" destOrd="0" parTransId="{A95B71C7-AFE2-4E98-BA1E-1DDE7105AD2C}" sibTransId="{5521702E-3E77-47DF-A25A-470B76685689}"/>
    <dgm:cxn modelId="{1A9F7EE5-CDD1-5844-A655-620C98E59EE4}" type="presParOf" srcId="{BA2DEFD7-DCD8-1F4A-8981-121C8896C6F9}" destId="{78EB068F-1A35-D44F-9F5D-D18B841C5CA8}" srcOrd="0" destOrd="0" presId="urn:microsoft.com/office/officeart/2016/7/layout/LinearBlockProcessNumbered"/>
    <dgm:cxn modelId="{C3E1C539-38F9-A24A-9538-D50DEAB41B01}" type="presParOf" srcId="{78EB068F-1A35-D44F-9F5D-D18B841C5CA8}" destId="{DAB44385-B91E-FD49-A7E3-7DF5141F81E2}" srcOrd="0" destOrd="0" presId="urn:microsoft.com/office/officeart/2016/7/layout/LinearBlockProcessNumbered"/>
    <dgm:cxn modelId="{5F1B0751-F0C0-414C-A779-95FADE43CEDD}" type="presParOf" srcId="{78EB068F-1A35-D44F-9F5D-D18B841C5CA8}" destId="{766CAEAB-1FA8-C14A-988B-4DCD665B54CF}" srcOrd="1" destOrd="0" presId="urn:microsoft.com/office/officeart/2016/7/layout/LinearBlockProcessNumbered"/>
    <dgm:cxn modelId="{35373245-3F7C-944F-9964-5045AF1E0000}" type="presParOf" srcId="{78EB068F-1A35-D44F-9F5D-D18B841C5CA8}" destId="{7C98E5C1-180B-1843-9DC1-D8E06BF1BBD8}" srcOrd="2" destOrd="0" presId="urn:microsoft.com/office/officeart/2016/7/layout/LinearBlockProcessNumbered"/>
    <dgm:cxn modelId="{FA385A1D-07D6-1A4A-B3C2-3C8B8D34F8C2}" type="presParOf" srcId="{BA2DEFD7-DCD8-1F4A-8981-121C8896C6F9}" destId="{9EEBBA2F-4DA0-584D-980F-79A509CF8740}" srcOrd="1" destOrd="0" presId="urn:microsoft.com/office/officeart/2016/7/layout/LinearBlockProcessNumbered"/>
    <dgm:cxn modelId="{6AAB01AE-892F-334A-9364-A4859F0D5CD5}" type="presParOf" srcId="{BA2DEFD7-DCD8-1F4A-8981-121C8896C6F9}" destId="{37F2D491-FD5F-A747-A08A-FF8038A90DAC}" srcOrd="2" destOrd="0" presId="urn:microsoft.com/office/officeart/2016/7/layout/LinearBlockProcessNumbered"/>
    <dgm:cxn modelId="{E70C904E-F647-6E4C-9A3D-8F1F239B809E}" type="presParOf" srcId="{37F2D491-FD5F-A747-A08A-FF8038A90DAC}" destId="{F944A471-AEC3-D64C-B408-58C64B1605EF}" srcOrd="0" destOrd="0" presId="urn:microsoft.com/office/officeart/2016/7/layout/LinearBlockProcessNumbered"/>
    <dgm:cxn modelId="{799B33CD-C831-E84B-B4F5-1246FFD16FAC}" type="presParOf" srcId="{37F2D491-FD5F-A747-A08A-FF8038A90DAC}" destId="{957AFF5C-E20E-CA4A-9791-CD4A56AA69C1}" srcOrd="1" destOrd="0" presId="urn:microsoft.com/office/officeart/2016/7/layout/LinearBlockProcessNumbered"/>
    <dgm:cxn modelId="{3A2ADE24-4B6D-2545-8C24-6DEEC4F3C307}" type="presParOf" srcId="{37F2D491-FD5F-A747-A08A-FF8038A90DAC}" destId="{A50E0CB5-B4CA-494D-BE6E-B21470A255C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73CB0D-F833-4030-BA74-CB479AB9FD6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8F2642-0D23-4484-8332-E2D6D26E3480}">
      <dgm:prSet/>
      <dgm:spPr/>
      <dgm:t>
        <a:bodyPr/>
        <a:lstStyle/>
        <a:p>
          <a:r>
            <a:rPr lang="en-US"/>
            <a:t>Concrete</a:t>
          </a:r>
        </a:p>
      </dgm:t>
    </dgm:pt>
    <dgm:pt modelId="{D77FE559-66E3-4328-8320-21BF490F5DFE}" type="parTrans" cxnId="{6E19737D-EB27-4C7B-A507-EBA00E1C44C8}">
      <dgm:prSet/>
      <dgm:spPr/>
      <dgm:t>
        <a:bodyPr/>
        <a:lstStyle/>
        <a:p>
          <a:endParaRPr lang="en-US"/>
        </a:p>
      </dgm:t>
    </dgm:pt>
    <dgm:pt modelId="{7567572B-93D8-42E7-B5BC-33B8061215BB}" type="sibTrans" cxnId="{6E19737D-EB27-4C7B-A507-EBA00E1C44C8}">
      <dgm:prSet/>
      <dgm:spPr/>
      <dgm:t>
        <a:bodyPr/>
        <a:lstStyle/>
        <a:p>
          <a:endParaRPr lang="en-US"/>
        </a:p>
      </dgm:t>
    </dgm:pt>
    <dgm:pt modelId="{C78A7BCD-5FEA-42E8-A2B3-CDE64B262EAA}">
      <dgm:prSet/>
      <dgm:spPr/>
      <dgm:t>
        <a:bodyPr/>
        <a:lstStyle/>
        <a:p>
          <a:r>
            <a:rPr lang="en-US"/>
            <a:t>Abstract</a:t>
          </a:r>
        </a:p>
      </dgm:t>
    </dgm:pt>
    <dgm:pt modelId="{F50667D7-CCB4-4091-835E-113046E7E1AC}" type="parTrans" cxnId="{60FADCCF-293D-4DBF-8F7A-D3009276ABE1}">
      <dgm:prSet/>
      <dgm:spPr/>
      <dgm:t>
        <a:bodyPr/>
        <a:lstStyle/>
        <a:p>
          <a:endParaRPr lang="en-US"/>
        </a:p>
      </dgm:t>
    </dgm:pt>
    <dgm:pt modelId="{5A7ED158-D531-41DB-9EC6-6B45DBB18D19}" type="sibTrans" cxnId="{60FADCCF-293D-4DBF-8F7A-D3009276ABE1}">
      <dgm:prSet/>
      <dgm:spPr/>
      <dgm:t>
        <a:bodyPr/>
        <a:lstStyle/>
        <a:p>
          <a:endParaRPr lang="en-US"/>
        </a:p>
      </dgm:t>
    </dgm:pt>
    <dgm:pt modelId="{05C974D5-30F2-8A4D-9B56-C80B83D3687C}" type="pres">
      <dgm:prSet presAssocID="{8373CB0D-F833-4030-BA74-CB479AB9FD6B}" presName="linear" presStyleCnt="0">
        <dgm:presLayoutVars>
          <dgm:dir/>
          <dgm:animLvl val="lvl"/>
          <dgm:resizeHandles val="exact"/>
        </dgm:presLayoutVars>
      </dgm:prSet>
      <dgm:spPr/>
    </dgm:pt>
    <dgm:pt modelId="{4D44ED55-FCAE-4343-82CF-452FA719AE92}" type="pres">
      <dgm:prSet presAssocID="{FB8F2642-0D23-4484-8332-E2D6D26E3480}" presName="parentLin" presStyleCnt="0"/>
      <dgm:spPr/>
    </dgm:pt>
    <dgm:pt modelId="{9FE5AEF6-6F19-A740-BCB6-ED553B3001B6}" type="pres">
      <dgm:prSet presAssocID="{FB8F2642-0D23-4484-8332-E2D6D26E3480}" presName="parentLeftMargin" presStyleLbl="node1" presStyleIdx="0" presStyleCnt="2"/>
      <dgm:spPr/>
    </dgm:pt>
    <dgm:pt modelId="{32780B16-B143-2346-B368-C77E88F0CA50}" type="pres">
      <dgm:prSet presAssocID="{FB8F2642-0D23-4484-8332-E2D6D26E348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19F05D-75CD-704B-8A3D-9ED85D4EE15C}" type="pres">
      <dgm:prSet presAssocID="{FB8F2642-0D23-4484-8332-E2D6D26E3480}" presName="negativeSpace" presStyleCnt="0"/>
      <dgm:spPr/>
    </dgm:pt>
    <dgm:pt modelId="{EDB60D74-0305-B947-B5CC-A8C35FBDD65B}" type="pres">
      <dgm:prSet presAssocID="{FB8F2642-0D23-4484-8332-E2D6D26E3480}" presName="childText" presStyleLbl="conFgAcc1" presStyleIdx="0" presStyleCnt="2">
        <dgm:presLayoutVars>
          <dgm:bulletEnabled val="1"/>
        </dgm:presLayoutVars>
      </dgm:prSet>
      <dgm:spPr/>
    </dgm:pt>
    <dgm:pt modelId="{09783D38-AA08-574C-A9EB-732714075139}" type="pres">
      <dgm:prSet presAssocID="{7567572B-93D8-42E7-B5BC-33B8061215BB}" presName="spaceBetweenRectangles" presStyleCnt="0"/>
      <dgm:spPr/>
    </dgm:pt>
    <dgm:pt modelId="{D63BD716-3C94-C243-8927-E363BD2579BA}" type="pres">
      <dgm:prSet presAssocID="{C78A7BCD-5FEA-42E8-A2B3-CDE64B262EAA}" presName="parentLin" presStyleCnt="0"/>
      <dgm:spPr/>
    </dgm:pt>
    <dgm:pt modelId="{2B3500FC-CB05-EE4D-B9B6-D82449728CDC}" type="pres">
      <dgm:prSet presAssocID="{C78A7BCD-5FEA-42E8-A2B3-CDE64B262EAA}" presName="parentLeftMargin" presStyleLbl="node1" presStyleIdx="0" presStyleCnt="2"/>
      <dgm:spPr/>
    </dgm:pt>
    <dgm:pt modelId="{12B03F37-CDD7-8840-BBFD-28274670FA10}" type="pres">
      <dgm:prSet presAssocID="{C78A7BCD-5FEA-42E8-A2B3-CDE64B262EA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79EC6B2-D72F-9B4F-A26A-B4871BF602BC}" type="pres">
      <dgm:prSet presAssocID="{C78A7BCD-5FEA-42E8-A2B3-CDE64B262EAA}" presName="negativeSpace" presStyleCnt="0"/>
      <dgm:spPr/>
    </dgm:pt>
    <dgm:pt modelId="{EE9C7623-74B4-E149-8C30-F561FA230009}" type="pres">
      <dgm:prSet presAssocID="{C78A7BCD-5FEA-42E8-A2B3-CDE64B262EA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004217A-6196-084C-8477-0DF77848A8B4}" type="presOf" srcId="{C78A7BCD-5FEA-42E8-A2B3-CDE64B262EAA}" destId="{2B3500FC-CB05-EE4D-B9B6-D82449728CDC}" srcOrd="0" destOrd="0" presId="urn:microsoft.com/office/officeart/2005/8/layout/list1"/>
    <dgm:cxn modelId="{6E19737D-EB27-4C7B-A507-EBA00E1C44C8}" srcId="{8373CB0D-F833-4030-BA74-CB479AB9FD6B}" destId="{FB8F2642-0D23-4484-8332-E2D6D26E3480}" srcOrd="0" destOrd="0" parTransId="{D77FE559-66E3-4328-8320-21BF490F5DFE}" sibTransId="{7567572B-93D8-42E7-B5BC-33B8061215BB}"/>
    <dgm:cxn modelId="{65CFEAA8-4549-BF4D-961A-5528CBB87A15}" type="presOf" srcId="{8373CB0D-F833-4030-BA74-CB479AB9FD6B}" destId="{05C974D5-30F2-8A4D-9B56-C80B83D3687C}" srcOrd="0" destOrd="0" presId="urn:microsoft.com/office/officeart/2005/8/layout/list1"/>
    <dgm:cxn modelId="{5498BAB5-92E3-5245-9B36-AAB836190698}" type="presOf" srcId="{FB8F2642-0D23-4484-8332-E2D6D26E3480}" destId="{32780B16-B143-2346-B368-C77E88F0CA50}" srcOrd="1" destOrd="0" presId="urn:microsoft.com/office/officeart/2005/8/layout/list1"/>
    <dgm:cxn modelId="{4C075FC8-EC0E-E54E-8C67-E29B97C2D313}" type="presOf" srcId="{FB8F2642-0D23-4484-8332-E2D6D26E3480}" destId="{9FE5AEF6-6F19-A740-BCB6-ED553B3001B6}" srcOrd="0" destOrd="0" presId="urn:microsoft.com/office/officeart/2005/8/layout/list1"/>
    <dgm:cxn modelId="{60FADCCF-293D-4DBF-8F7A-D3009276ABE1}" srcId="{8373CB0D-F833-4030-BA74-CB479AB9FD6B}" destId="{C78A7BCD-5FEA-42E8-A2B3-CDE64B262EAA}" srcOrd="1" destOrd="0" parTransId="{F50667D7-CCB4-4091-835E-113046E7E1AC}" sibTransId="{5A7ED158-D531-41DB-9EC6-6B45DBB18D19}"/>
    <dgm:cxn modelId="{99DB9BFA-736A-FD40-9488-E37B8D45E674}" type="presOf" srcId="{C78A7BCD-5FEA-42E8-A2B3-CDE64B262EAA}" destId="{12B03F37-CDD7-8840-BBFD-28274670FA10}" srcOrd="1" destOrd="0" presId="urn:microsoft.com/office/officeart/2005/8/layout/list1"/>
    <dgm:cxn modelId="{4C31B627-1936-4744-B650-8E5785D6A079}" type="presParOf" srcId="{05C974D5-30F2-8A4D-9B56-C80B83D3687C}" destId="{4D44ED55-FCAE-4343-82CF-452FA719AE92}" srcOrd="0" destOrd="0" presId="urn:microsoft.com/office/officeart/2005/8/layout/list1"/>
    <dgm:cxn modelId="{01BBBBEF-B45C-AC47-9969-49A8557FB514}" type="presParOf" srcId="{4D44ED55-FCAE-4343-82CF-452FA719AE92}" destId="{9FE5AEF6-6F19-A740-BCB6-ED553B3001B6}" srcOrd="0" destOrd="0" presId="urn:microsoft.com/office/officeart/2005/8/layout/list1"/>
    <dgm:cxn modelId="{ABFA9F53-AFF7-8E49-B39E-A33BEEE6E94E}" type="presParOf" srcId="{4D44ED55-FCAE-4343-82CF-452FA719AE92}" destId="{32780B16-B143-2346-B368-C77E88F0CA50}" srcOrd="1" destOrd="0" presId="urn:microsoft.com/office/officeart/2005/8/layout/list1"/>
    <dgm:cxn modelId="{2847B89A-052B-B145-9668-49DBC909E304}" type="presParOf" srcId="{05C974D5-30F2-8A4D-9B56-C80B83D3687C}" destId="{CE19F05D-75CD-704B-8A3D-9ED85D4EE15C}" srcOrd="1" destOrd="0" presId="urn:microsoft.com/office/officeart/2005/8/layout/list1"/>
    <dgm:cxn modelId="{B863251F-37BA-4E4E-A0DE-AC188A5539C5}" type="presParOf" srcId="{05C974D5-30F2-8A4D-9B56-C80B83D3687C}" destId="{EDB60D74-0305-B947-B5CC-A8C35FBDD65B}" srcOrd="2" destOrd="0" presId="urn:microsoft.com/office/officeart/2005/8/layout/list1"/>
    <dgm:cxn modelId="{487810E9-6809-154E-B697-F2B9B2953397}" type="presParOf" srcId="{05C974D5-30F2-8A4D-9B56-C80B83D3687C}" destId="{09783D38-AA08-574C-A9EB-732714075139}" srcOrd="3" destOrd="0" presId="urn:microsoft.com/office/officeart/2005/8/layout/list1"/>
    <dgm:cxn modelId="{6FBCA7C3-4171-C34E-BB79-0240744BA6C9}" type="presParOf" srcId="{05C974D5-30F2-8A4D-9B56-C80B83D3687C}" destId="{D63BD716-3C94-C243-8927-E363BD2579BA}" srcOrd="4" destOrd="0" presId="urn:microsoft.com/office/officeart/2005/8/layout/list1"/>
    <dgm:cxn modelId="{89D3F4D9-E4AD-954E-A8D0-45F111FB089C}" type="presParOf" srcId="{D63BD716-3C94-C243-8927-E363BD2579BA}" destId="{2B3500FC-CB05-EE4D-B9B6-D82449728CDC}" srcOrd="0" destOrd="0" presId="urn:microsoft.com/office/officeart/2005/8/layout/list1"/>
    <dgm:cxn modelId="{EC340B94-BFB9-FB49-B457-B4CECFF3745F}" type="presParOf" srcId="{D63BD716-3C94-C243-8927-E363BD2579BA}" destId="{12B03F37-CDD7-8840-BBFD-28274670FA10}" srcOrd="1" destOrd="0" presId="urn:microsoft.com/office/officeart/2005/8/layout/list1"/>
    <dgm:cxn modelId="{0ED9621E-12EE-2940-8854-AD4DF8F9C8AB}" type="presParOf" srcId="{05C974D5-30F2-8A4D-9B56-C80B83D3687C}" destId="{079EC6B2-D72F-9B4F-A26A-B4871BF602BC}" srcOrd="5" destOrd="0" presId="urn:microsoft.com/office/officeart/2005/8/layout/list1"/>
    <dgm:cxn modelId="{7BA482D0-A176-9240-AFB3-7EAAD9FE1A38}" type="presParOf" srcId="{05C974D5-30F2-8A4D-9B56-C80B83D3687C}" destId="{EE9C7623-74B4-E149-8C30-F561FA2300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2095-4C15-C146-BA72-71AA1E9420FD}">
      <dsp:nvSpPr>
        <dsp:cNvPr id="0" name=""/>
        <dsp:cNvSpPr/>
      </dsp:nvSpPr>
      <dsp:spPr>
        <a:xfrm>
          <a:off x="4170554" y="642"/>
          <a:ext cx="2174490" cy="217449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but what does that mean?</a:t>
          </a:r>
        </a:p>
      </dsp:txBody>
      <dsp:txXfrm>
        <a:off x="4714177" y="642"/>
        <a:ext cx="1087245" cy="1793954"/>
      </dsp:txXfrm>
    </dsp:sp>
    <dsp:sp modelId="{54E27549-DB49-4845-80A4-92EDA44A1267}">
      <dsp:nvSpPr>
        <dsp:cNvPr id="0" name=""/>
        <dsp:cNvSpPr/>
      </dsp:nvSpPr>
      <dsp:spPr>
        <a:xfrm rot="7200000">
          <a:off x="5426615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does it happen?</a:t>
          </a:r>
        </a:p>
      </dsp:txBody>
      <dsp:txXfrm rot="-5400000">
        <a:off x="5781660" y="2814960"/>
        <a:ext cx="1793954" cy="1087245"/>
      </dsp:txXfrm>
    </dsp:sp>
    <dsp:sp modelId="{ABEBDFEB-E77D-F54A-ABFF-115FFCD095EB}">
      <dsp:nvSpPr>
        <dsp:cNvPr id="0" name=""/>
        <dsp:cNvSpPr/>
      </dsp:nvSpPr>
      <dsp:spPr>
        <a:xfrm rot="14400000">
          <a:off x="2914493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can I facilitate it?</a:t>
          </a:r>
        </a:p>
      </dsp:txBody>
      <dsp:txXfrm rot="5400000">
        <a:off x="2939984" y="2814960"/>
        <a:ext cx="1793954" cy="10872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5DB8-3A85-614D-B5FD-7DC9BF07D1CE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76201-AB8E-5B4E-B7FB-EDDA24A26E39}">
      <dsp:nvSpPr>
        <dsp:cNvPr id="0" name=""/>
        <dsp:cNvSpPr/>
      </dsp:nvSpPr>
      <dsp:spPr>
        <a:xfrm>
          <a:off x="0" y="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Sequential</a:t>
          </a:r>
        </a:p>
      </dsp:txBody>
      <dsp:txXfrm>
        <a:off x="0" y="0"/>
        <a:ext cx="6666833" cy="2726960"/>
      </dsp:txXfrm>
    </dsp:sp>
    <dsp:sp modelId="{AD1AB014-90BD-314D-8AD4-2C246F1BAA98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8E6D8F-E076-4547-934D-2BD9F815D0BE}">
      <dsp:nvSpPr>
        <dsp:cNvPr id="0" name=""/>
        <dsp:cNvSpPr/>
      </dsp:nvSpPr>
      <dsp:spPr>
        <a:xfrm>
          <a:off x="0" y="272696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Random</a:t>
          </a:r>
        </a:p>
      </dsp:txBody>
      <dsp:txXfrm>
        <a:off x="0" y="2726960"/>
        <a:ext cx="6666833" cy="2726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6E72-88F3-2B41-A07B-A21FDD7C660A}">
      <dsp:nvSpPr>
        <dsp:cNvPr id="0" name=""/>
        <dsp:cNvSpPr/>
      </dsp:nvSpPr>
      <dsp:spPr>
        <a:xfrm>
          <a:off x="3201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Abstract Sequential (AS)</a:t>
          </a:r>
        </a:p>
      </dsp:txBody>
      <dsp:txXfrm>
        <a:off x="3201" y="1669704"/>
        <a:ext cx="2539866" cy="2133487"/>
      </dsp:txXfrm>
    </dsp:sp>
    <dsp:sp modelId="{6077C4FD-3AFB-0648-864E-F0635DD716ED}">
      <dsp:nvSpPr>
        <dsp:cNvPr id="0" name=""/>
        <dsp:cNvSpPr/>
      </dsp:nvSpPr>
      <dsp:spPr>
        <a:xfrm>
          <a:off x="739762" y="674077"/>
          <a:ext cx="1066743" cy="1066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95983" y="830298"/>
        <a:ext cx="754301" cy="754301"/>
      </dsp:txXfrm>
    </dsp:sp>
    <dsp:sp modelId="{F18B35E5-8F23-4044-84C2-57E79900D6A6}">
      <dsp:nvSpPr>
        <dsp:cNvPr id="0" name=""/>
        <dsp:cNvSpPr/>
      </dsp:nvSpPr>
      <dsp:spPr>
        <a:xfrm>
          <a:off x="3201" y="3874237"/>
          <a:ext cx="2539866" cy="72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BE03-CFCF-6448-8A48-4FE57931C557}">
      <dsp:nvSpPr>
        <dsp:cNvPr id="0" name=""/>
        <dsp:cNvSpPr/>
      </dsp:nvSpPr>
      <dsp:spPr>
        <a:xfrm>
          <a:off x="2797054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2244908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8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Concrete Sequential (CS)</a:t>
          </a:r>
        </a:p>
      </dsp:txBody>
      <dsp:txXfrm>
        <a:off x="2797054" y="1669704"/>
        <a:ext cx="2539866" cy="2133487"/>
      </dsp:txXfrm>
    </dsp:sp>
    <dsp:sp modelId="{C3DB166D-3724-BA4A-A36C-2524A57E4EAB}">
      <dsp:nvSpPr>
        <dsp:cNvPr id="0" name=""/>
        <dsp:cNvSpPr/>
      </dsp:nvSpPr>
      <dsp:spPr>
        <a:xfrm>
          <a:off x="3533615" y="674077"/>
          <a:ext cx="1066743" cy="1066743"/>
        </a:xfrm>
        <a:prstGeom prst="ellipse">
          <a:avLst/>
        </a:prstGeom>
        <a:solidFill>
          <a:schemeClr val="accent2">
            <a:hueOff val="1841032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2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89836" y="830298"/>
        <a:ext cx="754301" cy="754301"/>
      </dsp:txXfrm>
    </dsp:sp>
    <dsp:sp modelId="{8B8B8C7B-A85A-134B-8BE5-D0F605AFB661}">
      <dsp:nvSpPr>
        <dsp:cNvPr id="0" name=""/>
        <dsp:cNvSpPr/>
      </dsp:nvSpPr>
      <dsp:spPr>
        <a:xfrm>
          <a:off x="2797054" y="3874237"/>
          <a:ext cx="2539866" cy="72"/>
        </a:xfrm>
        <a:prstGeom prst="rect">
          <a:avLst/>
        </a:prstGeom>
        <a:solidFill>
          <a:schemeClr val="accent2">
            <a:hueOff val="2761548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8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E3D9E-B074-3F46-A27E-EF4B6D378B31}">
      <dsp:nvSpPr>
        <dsp:cNvPr id="0" name=""/>
        <dsp:cNvSpPr/>
      </dsp:nvSpPr>
      <dsp:spPr>
        <a:xfrm>
          <a:off x="5590907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4489816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6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Abstract Random (AR)</a:t>
          </a:r>
        </a:p>
      </dsp:txBody>
      <dsp:txXfrm>
        <a:off x="5590907" y="1669704"/>
        <a:ext cx="2539866" cy="2133487"/>
      </dsp:txXfrm>
    </dsp:sp>
    <dsp:sp modelId="{DF989BD2-413E-FA40-9558-4F2BC5D075F6}">
      <dsp:nvSpPr>
        <dsp:cNvPr id="0" name=""/>
        <dsp:cNvSpPr/>
      </dsp:nvSpPr>
      <dsp:spPr>
        <a:xfrm>
          <a:off x="6327469" y="674077"/>
          <a:ext cx="1066743" cy="1066743"/>
        </a:xfrm>
        <a:prstGeom prst="ellipse">
          <a:avLst/>
        </a:prstGeom>
        <a:solidFill>
          <a:schemeClr val="accent2">
            <a:hueOff val="3682064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4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83690" y="830298"/>
        <a:ext cx="754301" cy="754301"/>
      </dsp:txXfrm>
    </dsp:sp>
    <dsp:sp modelId="{2A27E374-D982-3948-9A49-6210AEE5318B}">
      <dsp:nvSpPr>
        <dsp:cNvPr id="0" name=""/>
        <dsp:cNvSpPr/>
      </dsp:nvSpPr>
      <dsp:spPr>
        <a:xfrm>
          <a:off x="5590907" y="3874237"/>
          <a:ext cx="2539866" cy="72"/>
        </a:xfrm>
        <a:prstGeom prst="rect">
          <a:avLst/>
        </a:prstGeom>
        <a:solidFill>
          <a:schemeClr val="accent2">
            <a:hueOff val="4602580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0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7A74F-6783-8E42-AA47-3A62F115BD2A}">
      <dsp:nvSpPr>
        <dsp:cNvPr id="0" name=""/>
        <dsp:cNvSpPr/>
      </dsp:nvSpPr>
      <dsp:spPr>
        <a:xfrm>
          <a:off x="8384760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Concrete Random (CR)</a:t>
          </a:r>
        </a:p>
      </dsp:txBody>
      <dsp:txXfrm>
        <a:off x="8384760" y="1669704"/>
        <a:ext cx="2539866" cy="2133487"/>
      </dsp:txXfrm>
    </dsp:sp>
    <dsp:sp modelId="{F1F243B4-FAC5-6046-9A74-B3B81E148D14}">
      <dsp:nvSpPr>
        <dsp:cNvPr id="0" name=""/>
        <dsp:cNvSpPr/>
      </dsp:nvSpPr>
      <dsp:spPr>
        <a:xfrm>
          <a:off x="9121322" y="674077"/>
          <a:ext cx="1066743" cy="1066743"/>
        </a:xfrm>
        <a:prstGeom prst="ellipse">
          <a:avLst/>
        </a:prstGeom>
        <a:solidFill>
          <a:schemeClr val="accent2">
            <a:hueOff val="5523096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6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77543" y="830298"/>
        <a:ext cx="754301" cy="754301"/>
      </dsp:txXfrm>
    </dsp:sp>
    <dsp:sp modelId="{9BDB045B-0500-9346-9056-1BCF892A8350}">
      <dsp:nvSpPr>
        <dsp:cNvPr id="0" name=""/>
        <dsp:cNvSpPr/>
      </dsp:nvSpPr>
      <dsp:spPr>
        <a:xfrm>
          <a:off x="8384760" y="3874237"/>
          <a:ext cx="2539866" cy="72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3C409-B8EA-504E-A4DE-A5E9FFCD472D}">
      <dsp:nvSpPr>
        <dsp:cNvPr id="0" name=""/>
        <dsp:cNvSpPr/>
      </dsp:nvSpPr>
      <dsp:spPr>
        <a:xfrm>
          <a:off x="0" y="77180"/>
          <a:ext cx="6666833" cy="687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Reading, writing</a:t>
          </a:r>
        </a:p>
      </dsp:txBody>
      <dsp:txXfrm>
        <a:off x="33583" y="110763"/>
        <a:ext cx="6599667" cy="620794"/>
      </dsp:txXfrm>
    </dsp:sp>
    <dsp:sp modelId="{87C06977-B893-4149-A483-F6DA230A151B}">
      <dsp:nvSpPr>
        <dsp:cNvPr id="0" name=""/>
        <dsp:cNvSpPr/>
      </dsp:nvSpPr>
      <dsp:spPr>
        <a:xfrm>
          <a:off x="0" y="845780"/>
          <a:ext cx="6666833" cy="687960"/>
        </a:xfrm>
        <a:prstGeom prst="roundRect">
          <a:avLst/>
        </a:prstGeom>
        <a:gradFill rotWithShape="0">
          <a:gsLst>
            <a:gs pos="0">
              <a:schemeClr val="accent2">
                <a:hueOff val="1073935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5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5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Like working alone</a:t>
          </a:r>
        </a:p>
      </dsp:txBody>
      <dsp:txXfrm>
        <a:off x="33583" y="879363"/>
        <a:ext cx="6599667" cy="620794"/>
      </dsp:txXfrm>
    </dsp:sp>
    <dsp:sp modelId="{D571C09F-289D-5244-95F3-0428C3059C38}">
      <dsp:nvSpPr>
        <dsp:cNvPr id="0" name=""/>
        <dsp:cNvSpPr/>
      </dsp:nvSpPr>
      <dsp:spPr>
        <a:xfrm>
          <a:off x="0" y="1614380"/>
          <a:ext cx="6666833" cy="68796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Lectures, content</a:t>
          </a:r>
        </a:p>
      </dsp:txBody>
      <dsp:txXfrm>
        <a:off x="33583" y="1647963"/>
        <a:ext cx="6599667" cy="620794"/>
      </dsp:txXfrm>
    </dsp:sp>
    <dsp:sp modelId="{3F302551-7AB7-AB4D-A0B5-D36D0F5D5E2D}">
      <dsp:nvSpPr>
        <dsp:cNvPr id="0" name=""/>
        <dsp:cNvSpPr/>
      </dsp:nvSpPr>
      <dsp:spPr>
        <a:xfrm>
          <a:off x="0" y="2382980"/>
          <a:ext cx="6666833" cy="687960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Using theories</a:t>
          </a:r>
        </a:p>
      </dsp:txBody>
      <dsp:txXfrm>
        <a:off x="33583" y="2416563"/>
        <a:ext cx="6599667" cy="620794"/>
      </dsp:txXfrm>
    </dsp:sp>
    <dsp:sp modelId="{8457D056-091E-CE41-B382-59A8F6FFBC7F}">
      <dsp:nvSpPr>
        <dsp:cNvPr id="0" name=""/>
        <dsp:cNvSpPr/>
      </dsp:nvSpPr>
      <dsp:spPr>
        <a:xfrm>
          <a:off x="0" y="3151580"/>
          <a:ext cx="6666833" cy="687960"/>
        </a:xfrm>
        <a:prstGeom prst="round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Class notes &amp; material</a:t>
          </a:r>
        </a:p>
      </dsp:txBody>
      <dsp:txXfrm>
        <a:off x="33583" y="3185163"/>
        <a:ext cx="6599667" cy="620794"/>
      </dsp:txXfrm>
    </dsp:sp>
    <dsp:sp modelId="{7492FF0E-D1B8-FE4C-B3EB-22B2454C648A}">
      <dsp:nvSpPr>
        <dsp:cNvPr id="0" name=""/>
        <dsp:cNvSpPr/>
      </dsp:nvSpPr>
      <dsp:spPr>
        <a:xfrm>
          <a:off x="0" y="3920180"/>
          <a:ext cx="6666833" cy="687960"/>
        </a:xfrm>
        <a:prstGeom prst="roundRect">
          <a:avLst/>
        </a:prstGeom>
        <a:gradFill rotWithShape="0">
          <a:gsLst>
            <a:gs pos="0">
              <a:schemeClr val="accent2">
                <a:hueOff val="5369677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7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7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Research, experts</a:t>
          </a:r>
        </a:p>
      </dsp:txBody>
      <dsp:txXfrm>
        <a:off x="33583" y="3953763"/>
        <a:ext cx="6599667" cy="620794"/>
      </dsp:txXfrm>
    </dsp:sp>
    <dsp:sp modelId="{A9221CE2-99BB-4544-A67E-73501687548E}">
      <dsp:nvSpPr>
        <dsp:cNvPr id="0" name=""/>
        <dsp:cNvSpPr/>
      </dsp:nvSpPr>
      <dsp:spPr>
        <a:xfrm>
          <a:off x="0" y="4688779"/>
          <a:ext cx="6666833" cy="68796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Information gathering, essays</a:t>
          </a:r>
        </a:p>
      </dsp:txBody>
      <dsp:txXfrm>
        <a:off x="33583" y="4722362"/>
        <a:ext cx="6599667" cy="6207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1114A-FFF6-B34C-A16F-800BDB86629C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88052-0213-9B47-87B1-9304A6DD59D6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Ordered, practical, linear thinker</a:t>
          </a:r>
        </a:p>
      </dsp:txBody>
      <dsp:txXfrm>
        <a:off x="0" y="665"/>
        <a:ext cx="6666833" cy="1090517"/>
      </dsp:txXfrm>
    </dsp:sp>
    <dsp:sp modelId="{6478A57D-ED9C-CD44-9F7F-90EFB1C5766A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7AE9E-57D9-9B45-80CC-B9DA498EBEE5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Methodical			</a:t>
          </a:r>
        </a:p>
      </dsp:txBody>
      <dsp:txXfrm>
        <a:off x="0" y="1091183"/>
        <a:ext cx="6666833" cy="1090517"/>
      </dsp:txXfrm>
    </dsp:sp>
    <dsp:sp modelId="{87A83354-ACC3-A149-BEA9-50AA8A69A69D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48B4-3B20-6D41-B7FA-6FC3DC2A6298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Seeks useability, a doer</a:t>
          </a:r>
        </a:p>
      </dsp:txBody>
      <dsp:txXfrm>
        <a:off x="0" y="2181701"/>
        <a:ext cx="6666833" cy="1090517"/>
      </dsp:txXfrm>
    </dsp:sp>
    <dsp:sp modelId="{0D1EA777-3D7B-2B49-B732-D0825401CC05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41C2B-5AA2-E447-9BFF-F58ABEDC7DA5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Needs to know how things work</a:t>
          </a:r>
        </a:p>
      </dsp:txBody>
      <dsp:txXfrm>
        <a:off x="0" y="3272218"/>
        <a:ext cx="6666833" cy="1090517"/>
      </dsp:txXfrm>
    </dsp:sp>
    <dsp:sp modelId="{B88B5152-A206-8C4C-BE05-F01B15C1FA4F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2E81B-6620-5740-AF5E-E91A99E02C98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Conservative, perfection-oriented</a:t>
          </a:r>
        </a:p>
      </dsp:txBody>
      <dsp:txXfrm>
        <a:off x="0" y="4362736"/>
        <a:ext cx="6666833" cy="10905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81E2A-FBBF-534B-9A40-AB99A5980C33}">
      <dsp:nvSpPr>
        <dsp:cNvPr id="0" name=""/>
        <dsp:cNvSpPr/>
      </dsp:nvSpPr>
      <dsp:spPr>
        <a:xfrm>
          <a:off x="0" y="600882"/>
          <a:ext cx="6422901" cy="589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Demonstrations </a:t>
          </a:r>
        </a:p>
      </dsp:txBody>
      <dsp:txXfrm>
        <a:off x="28786" y="629668"/>
        <a:ext cx="6365329" cy="532107"/>
      </dsp:txXfrm>
    </dsp:sp>
    <dsp:sp modelId="{67DDF340-5572-A848-8CA2-4E9E71361911}">
      <dsp:nvSpPr>
        <dsp:cNvPr id="0" name=""/>
        <dsp:cNvSpPr/>
      </dsp:nvSpPr>
      <dsp:spPr>
        <a:xfrm>
          <a:off x="0" y="1259682"/>
          <a:ext cx="6422901" cy="589679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Hands on experiences</a:t>
          </a:r>
        </a:p>
      </dsp:txBody>
      <dsp:txXfrm>
        <a:off x="28786" y="1288468"/>
        <a:ext cx="6365329" cy="532107"/>
      </dsp:txXfrm>
    </dsp:sp>
    <dsp:sp modelId="{32824464-9E9D-BD4A-868B-2C36777F7DAB}">
      <dsp:nvSpPr>
        <dsp:cNvPr id="0" name=""/>
        <dsp:cNvSpPr/>
      </dsp:nvSpPr>
      <dsp:spPr>
        <a:xfrm>
          <a:off x="0" y="1918482"/>
          <a:ext cx="6422901" cy="589679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Practical activities</a:t>
          </a:r>
        </a:p>
      </dsp:txBody>
      <dsp:txXfrm>
        <a:off x="28786" y="1947268"/>
        <a:ext cx="6365329" cy="532107"/>
      </dsp:txXfrm>
    </dsp:sp>
    <dsp:sp modelId="{C705ECA8-75EF-ED48-9420-473EEB62E5D6}">
      <dsp:nvSpPr>
        <dsp:cNvPr id="0" name=""/>
        <dsp:cNvSpPr/>
      </dsp:nvSpPr>
      <dsp:spPr>
        <a:xfrm>
          <a:off x="0" y="2577282"/>
          <a:ext cx="6422901" cy="589679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Charts, checklists, flow charts</a:t>
          </a:r>
        </a:p>
      </dsp:txBody>
      <dsp:txXfrm>
        <a:off x="28786" y="2606068"/>
        <a:ext cx="6365329" cy="532107"/>
      </dsp:txXfrm>
    </dsp:sp>
    <dsp:sp modelId="{B9E67701-5824-954E-9C15-3C5ADC015DEC}">
      <dsp:nvSpPr>
        <dsp:cNvPr id="0" name=""/>
        <dsp:cNvSpPr/>
      </dsp:nvSpPr>
      <dsp:spPr>
        <a:xfrm>
          <a:off x="0" y="3236082"/>
          <a:ext cx="6422901" cy="589679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Short term projects</a:t>
          </a:r>
        </a:p>
      </dsp:txBody>
      <dsp:txXfrm>
        <a:off x="28786" y="3264868"/>
        <a:ext cx="6365329" cy="532107"/>
      </dsp:txXfrm>
    </dsp:sp>
    <dsp:sp modelId="{7D74E0E9-98C7-364E-B6B8-9913A8F40442}">
      <dsp:nvSpPr>
        <dsp:cNvPr id="0" name=""/>
        <dsp:cNvSpPr/>
      </dsp:nvSpPr>
      <dsp:spPr>
        <a:xfrm>
          <a:off x="0" y="3894882"/>
          <a:ext cx="6422901" cy="58967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Like guided practice with an organized person</a:t>
          </a:r>
        </a:p>
      </dsp:txBody>
      <dsp:txXfrm>
        <a:off x="28786" y="3923668"/>
        <a:ext cx="6365329" cy="5321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2C6DD-B5D8-A94C-A046-39C1B51D170F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38D22A-B975-414C-9BEA-856DE88906AB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Imaginative, perceptive, sensitive, emotional</a:t>
          </a:r>
        </a:p>
      </dsp:txBody>
      <dsp:txXfrm>
        <a:off x="0" y="665"/>
        <a:ext cx="6666833" cy="1090517"/>
      </dsp:txXfrm>
    </dsp:sp>
    <dsp:sp modelId="{81197A53-B257-494B-960F-B13C14FF3B17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192FC-E712-8248-8FE1-42E6043C5CBD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Learns by listening, sharing ideas 		</a:t>
          </a:r>
        </a:p>
      </dsp:txBody>
      <dsp:txXfrm>
        <a:off x="0" y="1091183"/>
        <a:ext cx="6666833" cy="1090517"/>
      </dsp:txXfrm>
    </dsp:sp>
    <dsp:sp modelId="{72329D17-B9EF-5842-9B72-10C2DED3C533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795AF-1D7F-DC49-ADD3-F8B34896AFFC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Interested in people and culture		</a:t>
          </a:r>
        </a:p>
      </dsp:txBody>
      <dsp:txXfrm>
        <a:off x="0" y="2181701"/>
        <a:ext cx="6666833" cy="1090517"/>
      </dsp:txXfrm>
    </dsp:sp>
    <dsp:sp modelId="{FCFD7158-2E18-B542-8EFD-56D5031E9E6F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ED2E56-CD7D-B249-AE2B-6E561B50931B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Idea person						   </a:t>
          </a:r>
        </a:p>
      </dsp:txBody>
      <dsp:txXfrm>
        <a:off x="0" y="3272218"/>
        <a:ext cx="6666833" cy="1090517"/>
      </dsp:txXfrm>
    </dsp:sp>
    <dsp:sp modelId="{90BE11AA-833B-3048-9506-370C84E04602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04A7C-4E43-0846-9ABA-1E39DD004441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Likes the </a:t>
          </a:r>
          <a:r>
            <a:rPr lang="ja-JP" sz="3000" kern="1200"/>
            <a:t>‘</a:t>
          </a:r>
          <a:r>
            <a:rPr lang="en-US" sz="3000" kern="1200"/>
            <a:t>big picture</a:t>
          </a:r>
          <a:r>
            <a:rPr lang="ja-JP" sz="3000" kern="1200"/>
            <a:t>’</a:t>
          </a:r>
          <a:endParaRPr lang="en-US" sz="3000" kern="1200"/>
        </a:p>
      </dsp:txBody>
      <dsp:txXfrm>
        <a:off x="0" y="4362736"/>
        <a:ext cx="6666833" cy="10905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B28D-667E-A143-BFFC-807FF5B00E0E}">
      <dsp:nvSpPr>
        <dsp:cNvPr id="0" name=""/>
        <dsp:cNvSpPr/>
      </dsp:nvSpPr>
      <dsp:spPr>
        <a:xfrm>
          <a:off x="0" y="60406"/>
          <a:ext cx="6666833" cy="8384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Group discussion/activity</a:t>
          </a:r>
        </a:p>
      </dsp:txBody>
      <dsp:txXfrm>
        <a:off x="40930" y="101336"/>
        <a:ext cx="6584973" cy="756591"/>
      </dsp:txXfrm>
    </dsp:sp>
    <dsp:sp modelId="{F45111CF-2435-FE40-8BF1-1A052A667856}">
      <dsp:nvSpPr>
        <dsp:cNvPr id="0" name=""/>
        <dsp:cNvSpPr/>
      </dsp:nvSpPr>
      <dsp:spPr>
        <a:xfrm>
          <a:off x="0" y="959337"/>
          <a:ext cx="6666833" cy="838451"/>
        </a:xfrm>
        <a:prstGeom prst="roundRect">
          <a:avLst/>
        </a:prstGeom>
        <a:gradFill rotWithShape="0">
          <a:gsLst>
            <a:gs pos="0">
              <a:schemeClr val="accent2">
                <a:hueOff val="1288722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2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2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Role play, music, movies, television, fantasy</a:t>
          </a:r>
        </a:p>
      </dsp:txBody>
      <dsp:txXfrm>
        <a:off x="40930" y="1000267"/>
        <a:ext cx="6584973" cy="756591"/>
      </dsp:txXfrm>
    </dsp:sp>
    <dsp:sp modelId="{AAA63A65-8A92-D841-AD81-0460A002885F}">
      <dsp:nvSpPr>
        <dsp:cNvPr id="0" name=""/>
        <dsp:cNvSpPr/>
      </dsp:nvSpPr>
      <dsp:spPr>
        <a:xfrm>
          <a:off x="0" y="1858268"/>
          <a:ext cx="6666833" cy="838451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 activities to balance work</a:t>
          </a:r>
        </a:p>
      </dsp:txBody>
      <dsp:txXfrm>
        <a:off x="40930" y="1899198"/>
        <a:ext cx="6584973" cy="756591"/>
      </dsp:txXfrm>
    </dsp:sp>
    <dsp:sp modelId="{5B274C70-236E-E149-B817-D0F3866CE6D1}">
      <dsp:nvSpPr>
        <dsp:cNvPr id="0" name=""/>
        <dsp:cNvSpPr/>
      </dsp:nvSpPr>
      <dsp:spPr>
        <a:xfrm>
          <a:off x="0" y="2757199"/>
          <a:ext cx="6666833" cy="838451"/>
        </a:xfrm>
        <a:prstGeom prst="roundRect">
          <a:avLst/>
        </a:prstGeom>
        <a:gradFill rotWithShape="0">
          <a:gsLst>
            <a:gs pos="0">
              <a:schemeClr val="accent2">
                <a:hueOff val="3866168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8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8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Wants an environment that is aesthetically or psychically pleasing	</a:t>
          </a:r>
        </a:p>
      </dsp:txBody>
      <dsp:txXfrm>
        <a:off x="40930" y="2798129"/>
        <a:ext cx="6584973" cy="756591"/>
      </dsp:txXfrm>
    </dsp:sp>
    <dsp:sp modelId="{AAD5EA1C-8CA4-F946-9BDF-60E5EA79670E}">
      <dsp:nvSpPr>
        <dsp:cNvPr id="0" name=""/>
        <dsp:cNvSpPr/>
      </dsp:nvSpPr>
      <dsp:spPr>
        <a:xfrm>
          <a:off x="0" y="3656131"/>
          <a:ext cx="6666833" cy="838451"/>
        </a:xfrm>
        <a:prstGeom prst="roundRect">
          <a:avLst/>
        </a:prstGeom>
        <a:gradFill rotWithShape="0">
          <a:gsLst>
            <a:gs pos="0">
              <a:schemeClr val="accent2">
                <a:hueOff val="5154890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0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0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Non-competitive atmosphere</a:t>
          </a:r>
        </a:p>
      </dsp:txBody>
      <dsp:txXfrm>
        <a:off x="40930" y="3697061"/>
        <a:ext cx="6584973" cy="756591"/>
      </dsp:txXfrm>
    </dsp:sp>
    <dsp:sp modelId="{F9AA360A-93B0-0946-A3F7-8BF91D49FDE6}">
      <dsp:nvSpPr>
        <dsp:cNvPr id="0" name=""/>
        <dsp:cNvSpPr/>
      </dsp:nvSpPr>
      <dsp:spPr>
        <a:xfrm>
          <a:off x="0" y="4555062"/>
          <a:ext cx="6666833" cy="838451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People problems preferred</a:t>
          </a:r>
        </a:p>
      </dsp:txBody>
      <dsp:txXfrm>
        <a:off x="40930" y="4595992"/>
        <a:ext cx="6584973" cy="7565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1142A-28A1-A946-91DE-1C3EFA28F630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1DB48-0D5C-FB41-9EFD-89B94949C298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 experimenter, risk-taker, trial and error</a:t>
          </a:r>
        </a:p>
      </dsp:txBody>
      <dsp:txXfrm>
        <a:off x="0" y="2663"/>
        <a:ext cx="6666833" cy="908098"/>
      </dsp:txXfrm>
    </dsp:sp>
    <dsp:sp modelId="{AC48CCDE-4687-8A49-93D0-C48F4022C54F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B06C4-A5E8-434F-BB3D-6CDD428805F5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Inquisitive, independent</a:t>
          </a:r>
        </a:p>
      </dsp:txBody>
      <dsp:txXfrm>
        <a:off x="0" y="910762"/>
        <a:ext cx="6666833" cy="908098"/>
      </dsp:txXfrm>
    </dsp:sp>
    <dsp:sp modelId="{A9E05360-6007-5A44-9599-E674142D5A0E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44A2E-F16E-464B-952D-9E7F8FB9FDD4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Likes to be self-directed			</a:t>
          </a:r>
        </a:p>
      </dsp:txBody>
      <dsp:txXfrm>
        <a:off x="0" y="1818861"/>
        <a:ext cx="6666833" cy="908098"/>
      </dsp:txXfrm>
    </dsp:sp>
    <dsp:sp modelId="{40D45DFF-AE3B-E045-8722-B444084D0919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152789-75AA-EB4D-89BD-33621075AD7D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Often reaches accurate conclusions in the  absence of logical justification </a:t>
          </a:r>
        </a:p>
      </dsp:txBody>
      <dsp:txXfrm>
        <a:off x="0" y="2726960"/>
        <a:ext cx="6666833" cy="908098"/>
      </dsp:txXfrm>
    </dsp:sp>
    <dsp:sp modelId="{58303D0A-D5AC-7B48-8181-9C2CE7630D09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1F7FA-2966-5A4A-8A48-CA04DE41ED92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Intuitive, instinctive, impulsive		</a:t>
          </a:r>
        </a:p>
      </dsp:txBody>
      <dsp:txXfrm>
        <a:off x="0" y="3635058"/>
        <a:ext cx="6666833" cy="908098"/>
      </dsp:txXfrm>
    </dsp:sp>
    <dsp:sp modelId="{BA071AC2-16FC-454C-A68A-AE54765F55F1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FB9A6-B12A-C844-A535-454459B2E1C1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Functions by acting and testing experience</a:t>
          </a:r>
        </a:p>
      </dsp:txBody>
      <dsp:txXfrm>
        <a:off x="0" y="4543157"/>
        <a:ext cx="6666833" cy="9080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4983B-481E-1541-A0C4-AE004925A312}">
      <dsp:nvSpPr>
        <dsp:cNvPr id="0" name=""/>
        <dsp:cNvSpPr/>
      </dsp:nvSpPr>
      <dsp:spPr>
        <a:xfrm>
          <a:off x="0" y="39559"/>
          <a:ext cx="6666833" cy="98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Experiments</a:t>
          </a:r>
        </a:p>
      </dsp:txBody>
      <dsp:txXfrm>
        <a:off x="47976" y="87535"/>
        <a:ext cx="6570881" cy="886848"/>
      </dsp:txXfrm>
    </dsp:sp>
    <dsp:sp modelId="{C759CDE0-248B-E948-BA3A-94505D0E76AD}">
      <dsp:nvSpPr>
        <dsp:cNvPr id="0" name=""/>
        <dsp:cNvSpPr/>
      </dsp:nvSpPr>
      <dsp:spPr>
        <a:xfrm>
          <a:off x="0" y="1137559"/>
          <a:ext cx="6666833" cy="98280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Games/simulations</a:t>
          </a:r>
        </a:p>
      </dsp:txBody>
      <dsp:txXfrm>
        <a:off x="47976" y="1185535"/>
        <a:ext cx="6570881" cy="886848"/>
      </dsp:txXfrm>
    </dsp:sp>
    <dsp:sp modelId="{DB1D0CA4-096A-3D44-9B53-8D79DFB143DB}">
      <dsp:nvSpPr>
        <dsp:cNvPr id="0" name=""/>
        <dsp:cNvSpPr/>
      </dsp:nvSpPr>
      <dsp:spPr>
        <a:xfrm>
          <a:off x="0" y="2235560"/>
          <a:ext cx="6666833" cy="982800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Likes a busy environment</a:t>
          </a:r>
        </a:p>
      </dsp:txBody>
      <dsp:txXfrm>
        <a:off x="47976" y="2283536"/>
        <a:ext cx="6570881" cy="886848"/>
      </dsp:txXfrm>
    </dsp:sp>
    <dsp:sp modelId="{05A9AF29-C4C7-D646-983D-789CB954BE43}">
      <dsp:nvSpPr>
        <dsp:cNvPr id="0" name=""/>
        <dsp:cNvSpPr/>
      </dsp:nvSpPr>
      <dsp:spPr>
        <a:xfrm>
          <a:off x="0" y="3333560"/>
          <a:ext cx="6666833" cy="982800"/>
        </a:xfrm>
        <a:prstGeom prst="round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Group tasks</a:t>
          </a:r>
        </a:p>
      </dsp:txBody>
      <dsp:txXfrm>
        <a:off x="47976" y="3381536"/>
        <a:ext cx="6570881" cy="886848"/>
      </dsp:txXfrm>
    </dsp:sp>
    <dsp:sp modelId="{B9BA3D37-E438-834A-8DB9-68826FBA908B}">
      <dsp:nvSpPr>
        <dsp:cNvPr id="0" name=""/>
        <dsp:cNvSpPr/>
      </dsp:nvSpPr>
      <dsp:spPr>
        <a:xfrm>
          <a:off x="0" y="4431560"/>
          <a:ext cx="6666833" cy="98280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Open-ended activities</a:t>
          </a:r>
        </a:p>
      </dsp:txBody>
      <dsp:txXfrm>
        <a:off x="47976" y="4479536"/>
        <a:ext cx="6570881" cy="8868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D4BFC-7AAD-AA4E-8174-034EECF16782}">
      <dsp:nvSpPr>
        <dsp:cNvPr id="0" name=""/>
        <dsp:cNvSpPr/>
      </dsp:nvSpPr>
      <dsp:spPr>
        <a:xfrm>
          <a:off x="1333" y="1316033"/>
          <a:ext cx="3121474" cy="1560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Read and present a summary</a:t>
          </a:r>
        </a:p>
      </dsp:txBody>
      <dsp:txXfrm>
        <a:off x="47045" y="1361745"/>
        <a:ext cx="3030050" cy="1469313"/>
      </dsp:txXfrm>
    </dsp:sp>
    <dsp:sp modelId="{07659FFF-CF24-FC46-8F8E-DB898C557305}">
      <dsp:nvSpPr>
        <dsp:cNvPr id="0" name=""/>
        <dsp:cNvSpPr/>
      </dsp:nvSpPr>
      <dsp:spPr>
        <a:xfrm>
          <a:off x="3903177" y="1316033"/>
          <a:ext cx="3121474" cy="1560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Good for long passages: allocate sections to people/pairs</a:t>
          </a:r>
        </a:p>
      </dsp:txBody>
      <dsp:txXfrm>
        <a:off x="3948889" y="1361745"/>
        <a:ext cx="3030050" cy="1469313"/>
      </dsp:txXfrm>
    </dsp:sp>
    <dsp:sp modelId="{D03B0128-DE6C-D348-B317-681BA42A00B1}">
      <dsp:nvSpPr>
        <dsp:cNvPr id="0" name=""/>
        <dsp:cNvSpPr/>
      </dsp:nvSpPr>
      <dsp:spPr>
        <a:xfrm>
          <a:off x="7805020" y="1316033"/>
          <a:ext cx="3121474" cy="15607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Not so good for familiar passages</a:t>
          </a:r>
        </a:p>
      </dsp:txBody>
      <dsp:txXfrm>
        <a:off x="7850732" y="1361745"/>
        <a:ext cx="3030050" cy="1469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23FA4-B2B8-C546-9033-18365819A02D}">
      <dsp:nvSpPr>
        <dsp:cNvPr id="0" name=""/>
        <dsp:cNvSpPr/>
      </dsp:nvSpPr>
      <dsp:spPr>
        <a:xfrm>
          <a:off x="0" y="430614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EDD43-1006-4740-9C11-7F3523871EBD}">
      <dsp:nvSpPr>
        <dsp:cNvPr id="0" name=""/>
        <dsp:cNvSpPr/>
      </dsp:nvSpPr>
      <dsp:spPr>
        <a:xfrm>
          <a:off x="525780" y="46854"/>
          <a:ext cx="736092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Helping people to attend</a:t>
          </a:r>
        </a:p>
      </dsp:txBody>
      <dsp:txXfrm>
        <a:off x="563247" y="84321"/>
        <a:ext cx="7285986" cy="692586"/>
      </dsp:txXfrm>
    </dsp:sp>
    <dsp:sp modelId="{B25AD369-4D64-D742-B962-68357A002C3D}">
      <dsp:nvSpPr>
        <dsp:cNvPr id="0" name=""/>
        <dsp:cNvSpPr/>
      </dsp:nvSpPr>
      <dsp:spPr>
        <a:xfrm>
          <a:off x="0" y="1609974"/>
          <a:ext cx="105156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to receive information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to process information </a:t>
          </a:r>
        </a:p>
      </dsp:txBody>
      <dsp:txXfrm>
        <a:off x="0" y="1609974"/>
        <a:ext cx="10515600" cy="1515150"/>
      </dsp:txXfrm>
    </dsp:sp>
    <dsp:sp modelId="{7CD4BE58-5861-B94D-9062-3CA42627A44F}">
      <dsp:nvSpPr>
        <dsp:cNvPr id="0" name=""/>
        <dsp:cNvSpPr/>
      </dsp:nvSpPr>
      <dsp:spPr>
        <a:xfrm>
          <a:off x="525780" y="1226214"/>
          <a:ext cx="736092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Helping people to engage</a:t>
          </a:r>
        </a:p>
      </dsp:txBody>
      <dsp:txXfrm>
        <a:off x="563247" y="1263681"/>
        <a:ext cx="7285986" cy="692586"/>
      </dsp:txXfrm>
    </dsp:sp>
    <dsp:sp modelId="{6E660E74-C3FA-9544-8945-997CB2CBE1D7}">
      <dsp:nvSpPr>
        <dsp:cNvPr id="0" name=""/>
        <dsp:cNvSpPr/>
      </dsp:nvSpPr>
      <dsp:spPr>
        <a:xfrm>
          <a:off x="0" y="3649284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517B9-699C-2442-AF79-E4285821CAE0}">
      <dsp:nvSpPr>
        <dsp:cNvPr id="0" name=""/>
        <dsp:cNvSpPr/>
      </dsp:nvSpPr>
      <dsp:spPr>
        <a:xfrm>
          <a:off x="525780" y="3265524"/>
          <a:ext cx="736092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 bring about changes….</a:t>
          </a:r>
        </a:p>
      </dsp:txBody>
      <dsp:txXfrm>
        <a:off x="563247" y="3302991"/>
        <a:ext cx="7285986" cy="6925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BF20B-5E69-1C45-94CE-6BBA1CDBAD20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Take the passage phrase by phrase and ‘translate’</a:t>
          </a:r>
        </a:p>
      </dsp:txBody>
      <dsp:txXfrm>
        <a:off x="3433446" y="70578"/>
        <a:ext cx="3648708" cy="1265378"/>
      </dsp:txXfrm>
    </dsp:sp>
    <dsp:sp modelId="{53FE644C-2C2D-B147-9A7E-6AC916C6A06A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Good for familiar passages which are not always understood</a:t>
          </a:r>
        </a:p>
      </dsp:txBody>
      <dsp:txXfrm>
        <a:off x="3433446" y="1542979"/>
        <a:ext cx="3648708" cy="1265378"/>
      </dsp:txXfrm>
    </dsp:sp>
    <dsp:sp modelId="{0ECD9296-B35C-E44E-997F-33945C03E733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Good for passages with ‘theological’ words</a:t>
          </a:r>
        </a:p>
      </dsp:txBody>
      <dsp:txXfrm>
        <a:off x="3433446" y="3015380"/>
        <a:ext cx="3648708" cy="12653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367FD-CE82-6646-B1DC-E1BA9854C232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ACD8F-1C33-C145-ACDE-8E05560BB3F2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Good for narrative with multiple characters</a:t>
          </a:r>
        </a:p>
      </dsp:txBody>
      <dsp:txXfrm>
        <a:off x="608661" y="692298"/>
        <a:ext cx="4508047" cy="2799040"/>
      </dsp:txXfrm>
    </dsp:sp>
    <dsp:sp modelId="{C64B2821-C09F-0A4C-B3A3-69316AE7FB6C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2B38B-1A00-3F4D-BD16-5A5E46FAFD56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Identify groups in the passage and work out their reactions</a:t>
          </a:r>
        </a:p>
      </dsp:txBody>
      <dsp:txXfrm>
        <a:off x="6331365" y="692298"/>
        <a:ext cx="4508047" cy="27990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B2A58-D7ED-1A41-883C-159C91356932}">
      <dsp:nvSpPr>
        <dsp:cNvPr id="0" name=""/>
        <dsp:cNvSpPr/>
      </dsp:nvSpPr>
      <dsp:spPr>
        <a:xfrm>
          <a:off x="1333" y="882495"/>
          <a:ext cx="4855627" cy="2427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Occasionally use?</a:t>
          </a:r>
        </a:p>
      </dsp:txBody>
      <dsp:txXfrm>
        <a:off x="72441" y="953603"/>
        <a:ext cx="4713411" cy="2285597"/>
      </dsp:txXfrm>
    </dsp:sp>
    <dsp:sp modelId="{2860F602-D9AE-5843-B299-AAB2F420D5C7}">
      <dsp:nvSpPr>
        <dsp:cNvPr id="0" name=""/>
        <dsp:cNvSpPr/>
      </dsp:nvSpPr>
      <dsp:spPr>
        <a:xfrm>
          <a:off x="6070867" y="882495"/>
          <a:ext cx="4855627" cy="24278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Apocalyptic, descriptions, graphic images</a:t>
          </a:r>
        </a:p>
      </dsp:txBody>
      <dsp:txXfrm>
        <a:off x="6141975" y="953603"/>
        <a:ext cx="4713411" cy="22855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06D3C-9B39-DE47-8E71-785240775FAB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29565-DF74-3840-99BE-46CE71311DD5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Formulate journalist questions to ask characters in the passage</a:t>
          </a:r>
        </a:p>
      </dsp:txBody>
      <dsp:txXfrm>
        <a:off x="398656" y="1088253"/>
        <a:ext cx="2959127" cy="1837317"/>
      </dsp:txXfrm>
    </dsp:sp>
    <dsp:sp modelId="{7D5936DF-1F4C-EC49-B11E-60BA3F58C43E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90ADB-BF4D-EF48-957B-48691E8E3193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Pair up or ‘perform’ in the group</a:t>
          </a:r>
        </a:p>
      </dsp:txBody>
      <dsp:txXfrm>
        <a:off x="4155097" y="1088253"/>
        <a:ext cx="2959127" cy="1837317"/>
      </dsp:txXfrm>
    </dsp:sp>
    <dsp:sp modelId="{18A47CEE-7CFC-9D46-9629-8F9B7BC5B669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89F9F-6CFA-4647-89B1-565710F76898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One is journalist, the other is the character</a:t>
          </a:r>
        </a:p>
      </dsp:txBody>
      <dsp:txXfrm>
        <a:off x="7911539" y="1088253"/>
        <a:ext cx="2959127" cy="18373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05AE4-116E-7D4A-ADD0-F7E1403E3A5B}">
      <dsp:nvSpPr>
        <dsp:cNvPr id="0" name=""/>
        <dsp:cNvSpPr/>
      </dsp:nvSpPr>
      <dsp:spPr>
        <a:xfrm>
          <a:off x="0" y="300470"/>
          <a:ext cx="6666833" cy="23645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Good for ‘travel’ passages where action moves form one location to another</a:t>
          </a:r>
        </a:p>
      </dsp:txBody>
      <dsp:txXfrm>
        <a:off x="115429" y="415899"/>
        <a:ext cx="6435975" cy="2133711"/>
      </dsp:txXfrm>
    </dsp:sp>
    <dsp:sp modelId="{F0A04807-5497-6445-8766-EF6E1D5A9C2B}">
      <dsp:nvSpPr>
        <dsp:cNvPr id="0" name=""/>
        <dsp:cNvSpPr/>
      </dsp:nvSpPr>
      <dsp:spPr>
        <a:xfrm>
          <a:off x="0" y="2788880"/>
          <a:ext cx="6666833" cy="236456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How does plot develop as action moves?</a:t>
          </a:r>
        </a:p>
      </dsp:txBody>
      <dsp:txXfrm>
        <a:off x="115429" y="2904309"/>
        <a:ext cx="6435975" cy="213371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7AB93-4BCE-704B-8464-0CDF8E71FF1A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447F41-2047-E84F-BF20-494D51503476}">
      <dsp:nvSpPr>
        <dsp:cNvPr id="0" name=""/>
        <dsp:cNvSpPr/>
      </dsp:nvSpPr>
      <dsp:spPr>
        <a:xfrm>
          <a:off x="0" y="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List commands, instructions, words, ideas</a:t>
          </a:r>
        </a:p>
      </dsp:txBody>
      <dsp:txXfrm>
        <a:off x="0" y="0"/>
        <a:ext cx="6666833" cy="2726960"/>
      </dsp:txXfrm>
    </dsp:sp>
    <dsp:sp modelId="{44CD7B6E-8FA5-464A-8A3C-40B3937C1228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DC45C-FB06-DE42-BDC3-34BD301E22B6}">
      <dsp:nvSpPr>
        <dsp:cNvPr id="0" name=""/>
        <dsp:cNvSpPr/>
      </dsp:nvSpPr>
      <dsp:spPr>
        <a:xfrm>
          <a:off x="0" y="272696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Look for repetition and themes</a:t>
          </a:r>
        </a:p>
      </dsp:txBody>
      <dsp:txXfrm>
        <a:off x="0" y="2726960"/>
        <a:ext cx="6666833" cy="272696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D050F-3239-D744-AAFB-5D50B9193569}">
      <dsp:nvSpPr>
        <dsp:cNvPr id="0" name=""/>
        <dsp:cNvSpPr/>
      </dsp:nvSpPr>
      <dsp:spPr>
        <a:xfrm>
          <a:off x="0" y="144831"/>
          <a:ext cx="6666833" cy="25173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Setting up a table to see details of a passage</a:t>
          </a:r>
        </a:p>
      </dsp:txBody>
      <dsp:txXfrm>
        <a:off x="122886" y="267717"/>
        <a:ext cx="6421061" cy="2271556"/>
      </dsp:txXfrm>
    </dsp:sp>
    <dsp:sp modelId="{ECE33ABC-6B3D-A840-85D9-208716AF4E0B}">
      <dsp:nvSpPr>
        <dsp:cNvPr id="0" name=""/>
        <dsp:cNvSpPr/>
      </dsp:nvSpPr>
      <dsp:spPr>
        <a:xfrm>
          <a:off x="0" y="2791759"/>
          <a:ext cx="6666833" cy="2517328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Helps with comparisons, contrasts, development of ideas</a:t>
          </a:r>
        </a:p>
      </dsp:txBody>
      <dsp:txXfrm>
        <a:off x="122886" y="2914645"/>
        <a:ext cx="6421061" cy="227155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299F6-5ABD-2D43-807F-06D8D0F92281}">
      <dsp:nvSpPr>
        <dsp:cNvPr id="0" name=""/>
        <dsp:cNvSpPr/>
      </dsp:nvSpPr>
      <dsp:spPr>
        <a:xfrm>
          <a:off x="0" y="575914"/>
          <a:ext cx="6666833" cy="2076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Default?</a:t>
          </a:r>
        </a:p>
      </dsp:txBody>
      <dsp:txXfrm>
        <a:off x="101350" y="677264"/>
        <a:ext cx="6464133" cy="1873465"/>
      </dsp:txXfrm>
    </dsp:sp>
    <dsp:sp modelId="{29228053-3DFB-CF4E-9E50-5BFD57882ECB}">
      <dsp:nvSpPr>
        <dsp:cNvPr id="0" name=""/>
        <dsp:cNvSpPr/>
      </dsp:nvSpPr>
      <dsp:spPr>
        <a:xfrm>
          <a:off x="0" y="2801839"/>
          <a:ext cx="6666833" cy="2076165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Remember open and closed questions</a:t>
          </a:r>
        </a:p>
      </dsp:txBody>
      <dsp:txXfrm>
        <a:off x="101350" y="2903189"/>
        <a:ext cx="6464133" cy="187346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B69BD-0834-3B42-9D2F-3CC3F0EE89B6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239C3-8F8D-5B46-A89E-D683D3796F2F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Takes a long time</a:t>
          </a:r>
        </a:p>
      </dsp:txBody>
      <dsp:txXfrm>
        <a:off x="0" y="0"/>
        <a:ext cx="6666833" cy="1363480"/>
      </dsp:txXfrm>
    </dsp:sp>
    <dsp:sp modelId="{328604F3-4EC3-7D43-A764-A445C81F4F88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625287-2172-274A-8AAF-514F463CCABD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Text with no chapter markings, verse references</a:t>
          </a:r>
        </a:p>
      </dsp:txBody>
      <dsp:txXfrm>
        <a:off x="0" y="1363480"/>
        <a:ext cx="6666833" cy="1363480"/>
      </dsp:txXfrm>
    </dsp:sp>
    <dsp:sp modelId="{93915C5E-42F7-AA4F-99AE-820265B53474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61270-4A6E-7546-89FD-F69217F0DBB2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Work through to identify themes, ideas, structures</a:t>
          </a:r>
        </a:p>
      </dsp:txBody>
      <dsp:txXfrm>
        <a:off x="0" y="2726960"/>
        <a:ext cx="6666833" cy="1363480"/>
      </dsp:txXfrm>
    </dsp:sp>
    <dsp:sp modelId="{6E8F7F0F-DB01-384D-91FA-E376A2495C97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3E966-F040-B448-B101-3413357F1EFB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Needs time!</a:t>
          </a:r>
        </a:p>
      </dsp:txBody>
      <dsp:txXfrm>
        <a:off x="0" y="4090440"/>
        <a:ext cx="6666833" cy="136348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2721C-963D-9047-AA8A-BA564A715A5C}">
      <dsp:nvSpPr>
        <dsp:cNvPr id="0" name=""/>
        <dsp:cNvSpPr/>
      </dsp:nvSpPr>
      <dsp:spPr>
        <a:xfrm>
          <a:off x="0" y="47659"/>
          <a:ext cx="6666833" cy="2585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People learn the same</a:t>
          </a:r>
        </a:p>
      </dsp:txBody>
      <dsp:txXfrm>
        <a:off x="126223" y="173882"/>
        <a:ext cx="6414387" cy="2333254"/>
      </dsp:txXfrm>
    </dsp:sp>
    <dsp:sp modelId="{3BA305B6-5F35-C24A-9E78-EA50023FCEF0}">
      <dsp:nvSpPr>
        <dsp:cNvPr id="0" name=""/>
        <dsp:cNvSpPr/>
      </dsp:nvSpPr>
      <dsp:spPr>
        <a:xfrm>
          <a:off x="0" y="2820559"/>
          <a:ext cx="6666833" cy="258570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People learn differently</a:t>
          </a:r>
        </a:p>
      </dsp:txBody>
      <dsp:txXfrm>
        <a:off x="126223" y="2946782"/>
        <a:ext cx="6414387" cy="2333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22B4-71C1-1748-AC4E-352229DC3100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Robbing the Egyptians</a:t>
          </a:r>
        </a:p>
      </dsp:txBody>
      <dsp:txXfrm>
        <a:off x="36841" y="36841"/>
        <a:ext cx="7931345" cy="1184159"/>
      </dsp:txXfrm>
    </dsp:sp>
    <dsp:sp modelId="{BCFBDE6A-4AEE-7A47-B43B-B617A4B0F58B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It</a:t>
          </a:r>
          <a:r>
            <a:rPr lang="en-AU" sz="3300" kern="1200"/>
            <a:t>’</a:t>
          </a:r>
          <a:r>
            <a:rPr lang="en-US" sz="3300" kern="1200"/>
            <a:t>s all about preferences</a:t>
          </a:r>
        </a:p>
      </dsp:txBody>
      <dsp:txXfrm>
        <a:off x="856428" y="1504322"/>
        <a:ext cx="7577788" cy="1184159"/>
      </dsp:txXfrm>
    </dsp:sp>
    <dsp:sp modelId="{3B43AE71-02AB-9B46-A7C7-5D9E476809FB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It’s all about your perception  of your preferences</a:t>
          </a:r>
        </a:p>
      </dsp:txBody>
      <dsp:txXfrm>
        <a:off x="1676015" y="2971804"/>
        <a:ext cx="7577788" cy="1184159"/>
      </dsp:txXfrm>
    </dsp:sp>
    <dsp:sp modelId="{16400902-29A4-F24A-8429-7E046ADABCF9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EA14C44B-8E1F-2B41-BABC-1BC61BC3A23E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D4A0E-CC1A-1641-8DBD-6B0F06058BDD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C5A2E-8922-6B48-A55D-BD2F5CCE3CA8}">
      <dsp:nvSpPr>
        <dsp:cNvPr id="0" name=""/>
        <dsp:cNvSpPr/>
      </dsp:nvSpPr>
      <dsp:spPr>
        <a:xfrm>
          <a:off x="0" y="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People tend to teach I the way that they like to learn</a:t>
          </a:r>
        </a:p>
      </dsp:txBody>
      <dsp:txXfrm>
        <a:off x="0" y="0"/>
        <a:ext cx="6666833" cy="2726960"/>
      </dsp:txXfrm>
    </dsp:sp>
    <dsp:sp modelId="{A08BBE69-78AA-9B47-B88B-585ADE44B7EF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B781F-CE9B-9140-BDEF-D9D5334CB645}">
      <dsp:nvSpPr>
        <dsp:cNvPr id="0" name=""/>
        <dsp:cNvSpPr/>
      </dsp:nvSpPr>
      <dsp:spPr>
        <a:xfrm>
          <a:off x="0" y="272696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Look out for your least preferred mode</a:t>
          </a:r>
        </a:p>
      </dsp:txBody>
      <dsp:txXfrm>
        <a:off x="0" y="2726960"/>
        <a:ext cx="6666833" cy="2726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67FB9-6C8F-2D4E-A32D-3C0B4A8D0223}">
      <dsp:nvSpPr>
        <dsp:cNvPr id="0" name=""/>
        <dsp:cNvSpPr/>
      </dsp:nvSpPr>
      <dsp:spPr>
        <a:xfrm>
          <a:off x="1333" y="882495"/>
          <a:ext cx="4855627" cy="2427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Modality</a:t>
          </a:r>
        </a:p>
      </dsp:txBody>
      <dsp:txXfrm>
        <a:off x="72441" y="953603"/>
        <a:ext cx="4713411" cy="2285597"/>
      </dsp:txXfrm>
    </dsp:sp>
    <dsp:sp modelId="{79CFFDFD-6087-B540-8CD4-B533C8D53899}">
      <dsp:nvSpPr>
        <dsp:cNvPr id="0" name=""/>
        <dsp:cNvSpPr/>
      </dsp:nvSpPr>
      <dsp:spPr>
        <a:xfrm>
          <a:off x="6070867" y="882495"/>
          <a:ext cx="4855627" cy="24278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Mindstyle</a:t>
          </a:r>
        </a:p>
      </dsp:txBody>
      <dsp:txXfrm>
        <a:off x="6141975" y="953603"/>
        <a:ext cx="4713411" cy="2285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A943F-E612-874E-BC50-BFE8C374F65F}">
      <dsp:nvSpPr>
        <dsp:cNvPr id="0" name=""/>
        <dsp:cNvSpPr/>
      </dsp:nvSpPr>
      <dsp:spPr>
        <a:xfrm>
          <a:off x="1927186" y="1084422"/>
          <a:ext cx="411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9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2070" y="1127930"/>
        <a:ext cx="22124" cy="4424"/>
      </dsp:txXfrm>
    </dsp:sp>
    <dsp:sp modelId="{A34B116E-5517-D24F-91D7-36804E57EAF3}">
      <dsp:nvSpPr>
        <dsp:cNvPr id="0" name=""/>
        <dsp:cNvSpPr/>
      </dsp:nvSpPr>
      <dsp:spPr>
        <a:xfrm>
          <a:off x="5110" y="552979"/>
          <a:ext cx="1923876" cy="11543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Visuals</a:t>
          </a:r>
        </a:p>
      </dsp:txBody>
      <dsp:txXfrm>
        <a:off x="5110" y="552979"/>
        <a:ext cx="1923876" cy="1154325"/>
      </dsp:txXfrm>
    </dsp:sp>
    <dsp:sp modelId="{EB080A7D-20D7-DA4F-87B3-9272A3258964}">
      <dsp:nvSpPr>
        <dsp:cNvPr id="0" name=""/>
        <dsp:cNvSpPr/>
      </dsp:nvSpPr>
      <dsp:spPr>
        <a:xfrm>
          <a:off x="4293554" y="1084422"/>
          <a:ext cx="411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9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8438" y="1127930"/>
        <a:ext cx="22124" cy="4424"/>
      </dsp:txXfrm>
    </dsp:sp>
    <dsp:sp modelId="{D4DD8952-6789-3841-88C1-892189408459}">
      <dsp:nvSpPr>
        <dsp:cNvPr id="0" name=""/>
        <dsp:cNvSpPr/>
      </dsp:nvSpPr>
      <dsp:spPr>
        <a:xfrm>
          <a:off x="2371478" y="552979"/>
          <a:ext cx="1923876" cy="11543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Maps</a:t>
          </a:r>
        </a:p>
      </dsp:txBody>
      <dsp:txXfrm>
        <a:off x="2371478" y="552979"/>
        <a:ext cx="1923876" cy="1154325"/>
      </dsp:txXfrm>
    </dsp:sp>
    <dsp:sp modelId="{16AFFB8E-2FF2-A540-9A9A-49272E32C39A}">
      <dsp:nvSpPr>
        <dsp:cNvPr id="0" name=""/>
        <dsp:cNvSpPr/>
      </dsp:nvSpPr>
      <dsp:spPr>
        <a:xfrm>
          <a:off x="967048" y="1705505"/>
          <a:ext cx="4732735" cy="411891"/>
        </a:xfrm>
        <a:custGeom>
          <a:avLst/>
          <a:gdLst/>
          <a:ahLst/>
          <a:cxnLst/>
          <a:rect l="0" t="0" r="0" b="0"/>
          <a:pathLst>
            <a:path>
              <a:moveTo>
                <a:pt x="4732735" y="0"/>
              </a:moveTo>
              <a:lnTo>
                <a:pt x="4732735" y="223045"/>
              </a:lnTo>
              <a:lnTo>
                <a:pt x="0" y="223045"/>
              </a:lnTo>
              <a:lnTo>
                <a:pt x="0" y="4118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4582" y="1909238"/>
        <a:ext cx="237668" cy="4424"/>
      </dsp:txXfrm>
    </dsp:sp>
    <dsp:sp modelId="{F3098873-1636-C446-B5CC-B90E6A153DAA}">
      <dsp:nvSpPr>
        <dsp:cNvPr id="0" name=""/>
        <dsp:cNvSpPr/>
      </dsp:nvSpPr>
      <dsp:spPr>
        <a:xfrm>
          <a:off x="4737846" y="552979"/>
          <a:ext cx="1923876" cy="11543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Charts</a:t>
          </a:r>
        </a:p>
      </dsp:txBody>
      <dsp:txXfrm>
        <a:off x="4737846" y="552979"/>
        <a:ext cx="1923876" cy="1154325"/>
      </dsp:txXfrm>
    </dsp:sp>
    <dsp:sp modelId="{AB7D1A5E-B040-D843-B3AB-63203BEFA67F}">
      <dsp:nvSpPr>
        <dsp:cNvPr id="0" name=""/>
        <dsp:cNvSpPr/>
      </dsp:nvSpPr>
      <dsp:spPr>
        <a:xfrm>
          <a:off x="1927186" y="2681239"/>
          <a:ext cx="411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91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2070" y="2724747"/>
        <a:ext cx="22124" cy="4424"/>
      </dsp:txXfrm>
    </dsp:sp>
    <dsp:sp modelId="{44AE9A52-72DF-9043-8A75-52F5452F65CD}">
      <dsp:nvSpPr>
        <dsp:cNvPr id="0" name=""/>
        <dsp:cNvSpPr/>
      </dsp:nvSpPr>
      <dsp:spPr>
        <a:xfrm>
          <a:off x="5110" y="2149797"/>
          <a:ext cx="1923876" cy="11543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Symbols</a:t>
          </a:r>
        </a:p>
      </dsp:txBody>
      <dsp:txXfrm>
        <a:off x="5110" y="2149797"/>
        <a:ext cx="1923876" cy="1154325"/>
      </dsp:txXfrm>
    </dsp:sp>
    <dsp:sp modelId="{CC9AEB0F-C2E4-4743-9075-3444B49B0738}">
      <dsp:nvSpPr>
        <dsp:cNvPr id="0" name=""/>
        <dsp:cNvSpPr/>
      </dsp:nvSpPr>
      <dsp:spPr>
        <a:xfrm>
          <a:off x="4293554" y="2681239"/>
          <a:ext cx="411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9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8438" y="2724747"/>
        <a:ext cx="22124" cy="4424"/>
      </dsp:txXfrm>
    </dsp:sp>
    <dsp:sp modelId="{D4BA8D0E-0790-7043-A29C-C93E43F5C9A6}">
      <dsp:nvSpPr>
        <dsp:cNvPr id="0" name=""/>
        <dsp:cNvSpPr/>
      </dsp:nvSpPr>
      <dsp:spPr>
        <a:xfrm>
          <a:off x="2371478" y="2149797"/>
          <a:ext cx="1923876" cy="11543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Diagrams</a:t>
          </a:r>
        </a:p>
      </dsp:txBody>
      <dsp:txXfrm>
        <a:off x="2371478" y="2149797"/>
        <a:ext cx="1923876" cy="1154325"/>
      </dsp:txXfrm>
    </dsp:sp>
    <dsp:sp modelId="{A0F15E49-23D6-9145-8DC0-BEC311884835}">
      <dsp:nvSpPr>
        <dsp:cNvPr id="0" name=""/>
        <dsp:cNvSpPr/>
      </dsp:nvSpPr>
      <dsp:spPr>
        <a:xfrm>
          <a:off x="967048" y="3302322"/>
          <a:ext cx="4732735" cy="411891"/>
        </a:xfrm>
        <a:custGeom>
          <a:avLst/>
          <a:gdLst/>
          <a:ahLst/>
          <a:cxnLst/>
          <a:rect l="0" t="0" r="0" b="0"/>
          <a:pathLst>
            <a:path>
              <a:moveTo>
                <a:pt x="4732735" y="0"/>
              </a:moveTo>
              <a:lnTo>
                <a:pt x="4732735" y="223045"/>
              </a:lnTo>
              <a:lnTo>
                <a:pt x="0" y="223045"/>
              </a:lnTo>
              <a:lnTo>
                <a:pt x="0" y="4118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4582" y="3506056"/>
        <a:ext cx="237668" cy="4424"/>
      </dsp:txXfrm>
    </dsp:sp>
    <dsp:sp modelId="{0FA01BCF-D700-BF44-BA6C-3645E600A979}">
      <dsp:nvSpPr>
        <dsp:cNvPr id="0" name=""/>
        <dsp:cNvSpPr/>
      </dsp:nvSpPr>
      <dsp:spPr>
        <a:xfrm>
          <a:off x="4737846" y="2149797"/>
          <a:ext cx="1923876" cy="11543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Different Colours</a:t>
          </a:r>
        </a:p>
      </dsp:txBody>
      <dsp:txXfrm>
        <a:off x="4737846" y="2149797"/>
        <a:ext cx="1923876" cy="1154325"/>
      </dsp:txXfrm>
    </dsp:sp>
    <dsp:sp modelId="{F2BA877B-8A37-EA4E-98D6-04CDD5CFA85F}">
      <dsp:nvSpPr>
        <dsp:cNvPr id="0" name=""/>
        <dsp:cNvSpPr/>
      </dsp:nvSpPr>
      <dsp:spPr>
        <a:xfrm>
          <a:off x="1927186" y="4278057"/>
          <a:ext cx="411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9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2070" y="4321564"/>
        <a:ext cx="22124" cy="4424"/>
      </dsp:txXfrm>
    </dsp:sp>
    <dsp:sp modelId="{D57568EB-5E2F-0241-B4BB-7E77BC5B8CBA}">
      <dsp:nvSpPr>
        <dsp:cNvPr id="0" name=""/>
        <dsp:cNvSpPr/>
      </dsp:nvSpPr>
      <dsp:spPr>
        <a:xfrm>
          <a:off x="5110" y="3746614"/>
          <a:ext cx="1923876" cy="11543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Word pictures</a:t>
          </a:r>
        </a:p>
      </dsp:txBody>
      <dsp:txXfrm>
        <a:off x="5110" y="3746614"/>
        <a:ext cx="1923876" cy="1154325"/>
      </dsp:txXfrm>
    </dsp:sp>
    <dsp:sp modelId="{57E39E96-6FE6-424A-A9DB-DBD4E5D2846D}">
      <dsp:nvSpPr>
        <dsp:cNvPr id="0" name=""/>
        <dsp:cNvSpPr/>
      </dsp:nvSpPr>
      <dsp:spPr>
        <a:xfrm>
          <a:off x="4293554" y="4278057"/>
          <a:ext cx="411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91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8438" y="4321564"/>
        <a:ext cx="22124" cy="4424"/>
      </dsp:txXfrm>
    </dsp:sp>
    <dsp:sp modelId="{F9B71CB5-399D-DE43-B93A-3A122F6AD0E7}">
      <dsp:nvSpPr>
        <dsp:cNvPr id="0" name=""/>
        <dsp:cNvSpPr/>
      </dsp:nvSpPr>
      <dsp:spPr>
        <a:xfrm>
          <a:off x="2371478" y="3746614"/>
          <a:ext cx="1923876" cy="11543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Gestures</a:t>
          </a:r>
        </a:p>
      </dsp:txBody>
      <dsp:txXfrm>
        <a:off x="2371478" y="3746614"/>
        <a:ext cx="1923876" cy="1154325"/>
      </dsp:txXfrm>
    </dsp:sp>
    <dsp:sp modelId="{20A510FE-2254-884D-85A9-AC0B91F68323}">
      <dsp:nvSpPr>
        <dsp:cNvPr id="0" name=""/>
        <dsp:cNvSpPr/>
      </dsp:nvSpPr>
      <dsp:spPr>
        <a:xfrm>
          <a:off x="4737846" y="3746614"/>
          <a:ext cx="1923876" cy="11543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72" tIns="98955" rIns="94272" bIns="989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 Picturesque language</a:t>
          </a:r>
        </a:p>
      </dsp:txBody>
      <dsp:txXfrm>
        <a:off x="4737846" y="3746614"/>
        <a:ext cx="1923876" cy="1154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CB878-30B3-7E46-A4EC-3117DE693387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D2D2D-F27D-7C44-99B1-84886351C9A2}">
      <dsp:nvSpPr>
        <dsp:cNvPr id="0" name=""/>
        <dsp:cNvSpPr/>
      </dsp:nvSpPr>
      <dsp:spPr>
        <a:xfrm>
          <a:off x="0" y="665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Happy to listen</a:t>
          </a:r>
        </a:p>
      </dsp:txBody>
      <dsp:txXfrm>
        <a:off x="0" y="665"/>
        <a:ext cx="6666833" cy="605843"/>
      </dsp:txXfrm>
    </dsp:sp>
    <dsp:sp modelId="{3D7C9A4C-4985-F54F-8948-EE494947CAD0}">
      <dsp:nvSpPr>
        <dsp:cNvPr id="0" name=""/>
        <dsp:cNvSpPr/>
      </dsp:nvSpPr>
      <dsp:spPr>
        <a:xfrm>
          <a:off x="0" y="60650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85B7C-3765-7A47-BC2F-21F0B8F0BE78}">
      <dsp:nvSpPr>
        <dsp:cNvPr id="0" name=""/>
        <dsp:cNvSpPr/>
      </dsp:nvSpPr>
      <dsp:spPr>
        <a:xfrm>
          <a:off x="0" y="606508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Explanations</a:t>
          </a:r>
        </a:p>
      </dsp:txBody>
      <dsp:txXfrm>
        <a:off x="0" y="606508"/>
        <a:ext cx="6666833" cy="605843"/>
      </dsp:txXfrm>
    </dsp:sp>
    <dsp:sp modelId="{3AA0C805-A238-3B45-BAEE-DFF1A734B24F}">
      <dsp:nvSpPr>
        <dsp:cNvPr id="0" name=""/>
        <dsp:cNvSpPr/>
      </dsp:nvSpPr>
      <dsp:spPr>
        <a:xfrm>
          <a:off x="0" y="1212352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AD63A-DDA2-6D44-A7C8-9DDE67191458}">
      <dsp:nvSpPr>
        <dsp:cNvPr id="0" name=""/>
        <dsp:cNvSpPr/>
      </dsp:nvSpPr>
      <dsp:spPr>
        <a:xfrm>
          <a:off x="0" y="1212352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Discussion</a:t>
          </a:r>
        </a:p>
      </dsp:txBody>
      <dsp:txXfrm>
        <a:off x="0" y="1212352"/>
        <a:ext cx="6666833" cy="605843"/>
      </dsp:txXfrm>
    </dsp:sp>
    <dsp:sp modelId="{E2F5FD17-9ECE-7648-970C-5859EA685EB9}">
      <dsp:nvSpPr>
        <dsp:cNvPr id="0" name=""/>
        <dsp:cNvSpPr/>
      </dsp:nvSpPr>
      <dsp:spPr>
        <a:xfrm>
          <a:off x="0" y="1818195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1ABDF-3BA0-B845-A85F-9F86FF00AA34}">
      <dsp:nvSpPr>
        <dsp:cNvPr id="0" name=""/>
        <dsp:cNvSpPr/>
      </dsp:nvSpPr>
      <dsp:spPr>
        <a:xfrm>
          <a:off x="0" y="1818195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Sharing/buzz groups</a:t>
          </a:r>
        </a:p>
      </dsp:txBody>
      <dsp:txXfrm>
        <a:off x="0" y="1818195"/>
        <a:ext cx="6666833" cy="605843"/>
      </dsp:txXfrm>
    </dsp:sp>
    <dsp:sp modelId="{C2A3D004-5EEA-7A4A-B8F6-C3B3C4A612AB}">
      <dsp:nvSpPr>
        <dsp:cNvPr id="0" name=""/>
        <dsp:cNvSpPr/>
      </dsp:nvSpPr>
      <dsp:spPr>
        <a:xfrm>
          <a:off x="0" y="242403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97DB6-25F6-8446-B62F-4F4AB4020EBE}">
      <dsp:nvSpPr>
        <dsp:cNvPr id="0" name=""/>
        <dsp:cNvSpPr/>
      </dsp:nvSpPr>
      <dsp:spPr>
        <a:xfrm>
          <a:off x="0" y="2424038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Role-play</a:t>
          </a:r>
        </a:p>
      </dsp:txBody>
      <dsp:txXfrm>
        <a:off x="0" y="2424038"/>
        <a:ext cx="6666833" cy="605843"/>
      </dsp:txXfrm>
    </dsp:sp>
    <dsp:sp modelId="{C8FBE874-BE37-D34A-A567-ACF34B29A646}">
      <dsp:nvSpPr>
        <dsp:cNvPr id="0" name=""/>
        <dsp:cNvSpPr/>
      </dsp:nvSpPr>
      <dsp:spPr>
        <a:xfrm>
          <a:off x="0" y="302988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DE4F3-D7A0-5546-B1A1-5C22105A3A6D}">
      <dsp:nvSpPr>
        <dsp:cNvPr id="0" name=""/>
        <dsp:cNvSpPr/>
      </dsp:nvSpPr>
      <dsp:spPr>
        <a:xfrm>
          <a:off x="0" y="3029881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Talks</a:t>
          </a:r>
        </a:p>
      </dsp:txBody>
      <dsp:txXfrm>
        <a:off x="0" y="3029881"/>
        <a:ext cx="6666833" cy="605843"/>
      </dsp:txXfrm>
    </dsp:sp>
    <dsp:sp modelId="{A4275E0E-B8B9-EE48-92D6-B6FD167831EE}">
      <dsp:nvSpPr>
        <dsp:cNvPr id="0" name=""/>
        <dsp:cNvSpPr/>
      </dsp:nvSpPr>
      <dsp:spPr>
        <a:xfrm>
          <a:off x="0" y="3635724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3FF818-EE1C-DB43-B915-3142741A53A0}">
      <dsp:nvSpPr>
        <dsp:cNvPr id="0" name=""/>
        <dsp:cNvSpPr/>
      </dsp:nvSpPr>
      <dsp:spPr>
        <a:xfrm>
          <a:off x="0" y="3635724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Repeat aloud</a:t>
          </a:r>
        </a:p>
      </dsp:txBody>
      <dsp:txXfrm>
        <a:off x="0" y="3635724"/>
        <a:ext cx="6666833" cy="605843"/>
      </dsp:txXfrm>
    </dsp:sp>
    <dsp:sp modelId="{E1EEDC4E-1AE8-EB47-952E-4C3075FAF32E}">
      <dsp:nvSpPr>
        <dsp:cNvPr id="0" name=""/>
        <dsp:cNvSpPr/>
      </dsp:nvSpPr>
      <dsp:spPr>
        <a:xfrm>
          <a:off x="0" y="4241567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5DC703-B600-874C-8611-6C29730AF6B7}">
      <dsp:nvSpPr>
        <dsp:cNvPr id="0" name=""/>
        <dsp:cNvSpPr/>
      </dsp:nvSpPr>
      <dsp:spPr>
        <a:xfrm>
          <a:off x="0" y="4241567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Debates</a:t>
          </a:r>
        </a:p>
      </dsp:txBody>
      <dsp:txXfrm>
        <a:off x="0" y="4241567"/>
        <a:ext cx="6666833" cy="605843"/>
      </dsp:txXfrm>
    </dsp:sp>
    <dsp:sp modelId="{9587CB44-E06D-B246-967B-08D8F27B042E}">
      <dsp:nvSpPr>
        <dsp:cNvPr id="0" name=""/>
        <dsp:cNvSpPr/>
      </dsp:nvSpPr>
      <dsp:spPr>
        <a:xfrm>
          <a:off x="0" y="484741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0701-21E7-FB4B-A53D-F0573AF32E2B}">
      <dsp:nvSpPr>
        <dsp:cNvPr id="0" name=""/>
        <dsp:cNvSpPr/>
      </dsp:nvSpPr>
      <dsp:spPr>
        <a:xfrm>
          <a:off x="0" y="4847411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* Oral quizzes</a:t>
          </a:r>
        </a:p>
      </dsp:txBody>
      <dsp:txXfrm>
        <a:off x="0" y="4847411"/>
        <a:ext cx="6666833" cy="605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68ADD-EF2B-DC40-A199-30413BE5CEBF}">
      <dsp:nvSpPr>
        <dsp:cNvPr id="0" name=""/>
        <dsp:cNvSpPr/>
      </dsp:nvSpPr>
      <dsp:spPr>
        <a:xfrm>
          <a:off x="0" y="41089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Lists</a:t>
          </a:r>
        </a:p>
      </dsp:txBody>
      <dsp:txXfrm>
        <a:off x="26387" y="67476"/>
        <a:ext cx="6614059" cy="487766"/>
      </dsp:txXfrm>
    </dsp:sp>
    <dsp:sp modelId="{0E475AA6-0DAA-BA41-A24F-BC8A70049CF7}">
      <dsp:nvSpPr>
        <dsp:cNvPr id="0" name=""/>
        <dsp:cNvSpPr/>
      </dsp:nvSpPr>
      <dsp:spPr>
        <a:xfrm>
          <a:off x="0" y="644989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805452"/>
                <a:satOff val="-2312"/>
                <a:lumOff val="-37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05452"/>
                <a:satOff val="-2312"/>
                <a:lumOff val="-37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05452"/>
                <a:satOff val="-2312"/>
                <a:lumOff val="-37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Notes</a:t>
          </a:r>
        </a:p>
      </dsp:txBody>
      <dsp:txXfrm>
        <a:off x="26387" y="671376"/>
        <a:ext cx="6614059" cy="487766"/>
      </dsp:txXfrm>
    </dsp:sp>
    <dsp:sp modelId="{7FF99682-81B9-2D4D-8C00-3A9E16DC52F2}">
      <dsp:nvSpPr>
        <dsp:cNvPr id="0" name=""/>
        <dsp:cNvSpPr/>
      </dsp:nvSpPr>
      <dsp:spPr>
        <a:xfrm>
          <a:off x="0" y="1248889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*Handouts</a:t>
          </a:r>
        </a:p>
      </dsp:txBody>
      <dsp:txXfrm>
        <a:off x="26387" y="1275276"/>
        <a:ext cx="6614059" cy="487766"/>
      </dsp:txXfrm>
    </dsp:sp>
    <dsp:sp modelId="{D0CB8EC5-CB44-C44F-9752-BD7C6201870D}">
      <dsp:nvSpPr>
        <dsp:cNvPr id="0" name=""/>
        <dsp:cNvSpPr/>
      </dsp:nvSpPr>
      <dsp:spPr>
        <a:xfrm>
          <a:off x="0" y="1852789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2416355"/>
                <a:satOff val="-6935"/>
                <a:lumOff val="-1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16355"/>
                <a:satOff val="-6935"/>
                <a:lumOff val="-1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16355"/>
                <a:satOff val="-6935"/>
                <a:lumOff val="-1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*Definitions</a:t>
          </a:r>
        </a:p>
      </dsp:txBody>
      <dsp:txXfrm>
        <a:off x="26387" y="1879176"/>
        <a:ext cx="6614059" cy="487766"/>
      </dsp:txXfrm>
    </dsp:sp>
    <dsp:sp modelId="{A4C4B2FB-0E3D-DF49-911C-A9C8F2999FAB}">
      <dsp:nvSpPr>
        <dsp:cNvPr id="0" name=""/>
        <dsp:cNvSpPr/>
      </dsp:nvSpPr>
      <dsp:spPr>
        <a:xfrm>
          <a:off x="0" y="2456689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*Quotes</a:t>
          </a:r>
        </a:p>
      </dsp:txBody>
      <dsp:txXfrm>
        <a:off x="26387" y="2483076"/>
        <a:ext cx="6614059" cy="487766"/>
      </dsp:txXfrm>
    </dsp:sp>
    <dsp:sp modelId="{03C051BE-F570-F748-89C5-1BC2F4C79440}">
      <dsp:nvSpPr>
        <dsp:cNvPr id="0" name=""/>
        <dsp:cNvSpPr/>
      </dsp:nvSpPr>
      <dsp:spPr>
        <a:xfrm>
          <a:off x="0" y="3060589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4027258"/>
                <a:satOff val="-11558"/>
                <a:lumOff val="-18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27258"/>
                <a:satOff val="-11558"/>
                <a:lumOff val="-18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27258"/>
                <a:satOff val="-11558"/>
                <a:lumOff val="-18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*Meaningful headings</a:t>
          </a:r>
        </a:p>
      </dsp:txBody>
      <dsp:txXfrm>
        <a:off x="26387" y="3086976"/>
        <a:ext cx="6614059" cy="487766"/>
      </dsp:txXfrm>
    </dsp:sp>
    <dsp:sp modelId="{2319DD68-22FC-E044-9990-3AEC80F7038B}">
      <dsp:nvSpPr>
        <dsp:cNvPr id="0" name=""/>
        <dsp:cNvSpPr/>
      </dsp:nvSpPr>
      <dsp:spPr>
        <a:xfrm>
          <a:off x="0" y="3664490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*Taking notes</a:t>
          </a:r>
        </a:p>
      </dsp:txBody>
      <dsp:txXfrm>
        <a:off x="26387" y="3690877"/>
        <a:ext cx="6614059" cy="487766"/>
      </dsp:txXfrm>
    </dsp:sp>
    <dsp:sp modelId="{871613E3-638E-1640-98E7-561659E1C1D2}">
      <dsp:nvSpPr>
        <dsp:cNvPr id="0" name=""/>
        <dsp:cNvSpPr/>
      </dsp:nvSpPr>
      <dsp:spPr>
        <a:xfrm>
          <a:off x="0" y="4268390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5638161"/>
                <a:satOff val="-16181"/>
                <a:lumOff val="-259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38161"/>
                <a:satOff val="-16181"/>
                <a:lumOff val="-259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38161"/>
                <a:satOff val="-16181"/>
                <a:lumOff val="-259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*Lots of information</a:t>
          </a:r>
        </a:p>
      </dsp:txBody>
      <dsp:txXfrm>
        <a:off x="26387" y="4294777"/>
        <a:ext cx="6614059" cy="487766"/>
      </dsp:txXfrm>
    </dsp:sp>
    <dsp:sp modelId="{FFFFE48F-69E1-BF49-827F-125EEB0ABA66}">
      <dsp:nvSpPr>
        <dsp:cNvPr id="0" name=""/>
        <dsp:cNvSpPr/>
      </dsp:nvSpPr>
      <dsp:spPr>
        <a:xfrm>
          <a:off x="0" y="4872290"/>
          <a:ext cx="6666833" cy="54054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Written responses/diary</a:t>
          </a:r>
        </a:p>
      </dsp:txBody>
      <dsp:txXfrm>
        <a:off x="26387" y="4898677"/>
        <a:ext cx="6614059" cy="487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44385-B91E-FD49-A7E3-7DF5141F81E2}">
      <dsp:nvSpPr>
        <dsp:cNvPr id="0" name=""/>
        <dsp:cNvSpPr/>
      </dsp:nvSpPr>
      <dsp:spPr>
        <a:xfrm>
          <a:off x="2083" y="805037"/>
          <a:ext cx="3203204" cy="38438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05" tIns="0" rIns="31640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Ordering information</a:t>
          </a:r>
        </a:p>
      </dsp:txBody>
      <dsp:txXfrm>
        <a:off x="2083" y="2342575"/>
        <a:ext cx="3203204" cy="2306307"/>
      </dsp:txXfrm>
    </dsp:sp>
    <dsp:sp modelId="{766CAEAB-1FA8-C14A-988B-4DCD665B54CF}">
      <dsp:nvSpPr>
        <dsp:cNvPr id="0" name=""/>
        <dsp:cNvSpPr/>
      </dsp:nvSpPr>
      <dsp:spPr>
        <a:xfrm>
          <a:off x="2083" y="805037"/>
          <a:ext cx="3203204" cy="15375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05" tIns="165100" rIns="31640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083" y="805037"/>
        <a:ext cx="3203204" cy="1537538"/>
      </dsp:txXfrm>
    </dsp:sp>
    <dsp:sp modelId="{F944A471-AEC3-D64C-B408-58C64B1605EF}">
      <dsp:nvSpPr>
        <dsp:cNvPr id="0" name=""/>
        <dsp:cNvSpPr/>
      </dsp:nvSpPr>
      <dsp:spPr>
        <a:xfrm>
          <a:off x="3461544" y="805037"/>
          <a:ext cx="3203204" cy="3843845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05" tIns="0" rIns="31640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Processing Information </a:t>
          </a:r>
        </a:p>
      </dsp:txBody>
      <dsp:txXfrm>
        <a:off x="3461544" y="2342575"/>
        <a:ext cx="3203204" cy="2306307"/>
      </dsp:txXfrm>
    </dsp:sp>
    <dsp:sp modelId="{957AFF5C-E20E-CA4A-9791-CD4A56AA69C1}">
      <dsp:nvSpPr>
        <dsp:cNvPr id="0" name=""/>
        <dsp:cNvSpPr/>
      </dsp:nvSpPr>
      <dsp:spPr>
        <a:xfrm>
          <a:off x="3461544" y="805037"/>
          <a:ext cx="3203204" cy="15375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05" tIns="165100" rIns="31640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61544" y="805037"/>
        <a:ext cx="3203204" cy="15375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0D74-0305-B947-B5CC-A8C35FBDD65B}">
      <dsp:nvSpPr>
        <dsp:cNvPr id="0" name=""/>
        <dsp:cNvSpPr/>
      </dsp:nvSpPr>
      <dsp:spPr>
        <a:xfrm>
          <a:off x="0" y="969259"/>
          <a:ext cx="666683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80B16-B143-2346-B368-C77E88F0CA50}">
      <dsp:nvSpPr>
        <dsp:cNvPr id="0" name=""/>
        <dsp:cNvSpPr/>
      </dsp:nvSpPr>
      <dsp:spPr>
        <a:xfrm>
          <a:off x="333341" y="39379"/>
          <a:ext cx="4666783" cy="1859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Concrete</a:t>
          </a:r>
        </a:p>
      </dsp:txBody>
      <dsp:txXfrm>
        <a:off x="424127" y="130165"/>
        <a:ext cx="4485211" cy="1678188"/>
      </dsp:txXfrm>
    </dsp:sp>
    <dsp:sp modelId="{EE9C7623-74B4-E149-8C30-F561FA230009}">
      <dsp:nvSpPr>
        <dsp:cNvPr id="0" name=""/>
        <dsp:cNvSpPr/>
      </dsp:nvSpPr>
      <dsp:spPr>
        <a:xfrm>
          <a:off x="0" y="3826940"/>
          <a:ext cx="666683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03F37-CDD7-8840-BBFD-28274670FA10}">
      <dsp:nvSpPr>
        <dsp:cNvPr id="0" name=""/>
        <dsp:cNvSpPr/>
      </dsp:nvSpPr>
      <dsp:spPr>
        <a:xfrm>
          <a:off x="333341" y="2897059"/>
          <a:ext cx="4666783" cy="185976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Abstract</a:t>
          </a:r>
        </a:p>
      </dsp:txBody>
      <dsp:txXfrm>
        <a:off x="424127" y="2987845"/>
        <a:ext cx="4485211" cy="167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156E-7D93-A44C-944D-F88EDBA8C258}" type="datetimeFigureOut">
              <a:rPr lang="en-US" smtClean="0"/>
              <a:t>5/9/26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0960-2EC5-A746-9DC0-2B58C810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2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servant songs in Isaiah: 42:1-4; 49:1-6; 50:4-9; 52:13-53:12: contrasts and similarities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Romans 1:8-17: circle the I’s’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9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Cor 2:14-5:10: organize the series of contrasts Paul makes in the passage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7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Daniel 5: Daniel/Astrologers, real God/Fake Gods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1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5:1-20: Jesus, the demon possessed man, those tending the pigs, the townspeople, the disciples: action/reaction and reason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2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Philemon: interview Paul, Onesimus, Philemon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92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2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Eg Mark 8:27-11:11</a:t>
            </a:r>
          </a:p>
          <a:p>
            <a:r>
              <a:rPr lang="en-US" dirty="0"/>
              <a:t>Maybe Exodus wanderings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7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Colossians 3:1-17: list what not to do and write a jargon free definition of each word (or an example of an action?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24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soils: soil type/response/meaning/Christian or non-Christian?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Stereo</a:t>
            </a:r>
          </a:p>
          <a:p>
            <a:r>
              <a:rPr lang="en-US" dirty="0"/>
              <a:t>Activist…rip open box and get on with it</a:t>
            </a:r>
          </a:p>
          <a:p>
            <a:r>
              <a:rPr lang="en-US" dirty="0"/>
              <a:t>Theorist: manual, book on electronics</a:t>
            </a:r>
          </a:p>
          <a:p>
            <a:r>
              <a:rPr lang="en-US" dirty="0"/>
              <a:t>Pragmatist: what do I really need to know…only read that</a:t>
            </a:r>
          </a:p>
          <a:p>
            <a:r>
              <a:rPr lang="en-US" dirty="0" err="1"/>
              <a:t>Refelctor</a:t>
            </a:r>
            <a:r>
              <a:rPr lang="en-US" dirty="0"/>
              <a:t>: sit and think, cup of tea, ring mother; then activist will do it for them because it is so </a:t>
            </a:r>
            <a:r>
              <a:rPr lang="en-US" dirty="0" err="1"/>
              <a:t>frsutating</a:t>
            </a:r>
            <a:r>
              <a:rPr lang="en-US" dirty="0"/>
              <a:t> to watch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Daniel 2: divide group in two: Daniel and astrologers: each group to identify and list the components of their world view, their understanding of God, and create a motto for their team: then alternate in telling the other group their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57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for longer narratives</a:t>
            </a:r>
          </a:p>
          <a:p>
            <a:r>
              <a:rPr lang="en-US" dirty="0"/>
              <a:t>Plot/chart elements in relation to one another</a:t>
            </a:r>
          </a:p>
          <a:p>
            <a:r>
              <a:rPr lang="en-US" dirty="0" err="1"/>
              <a:t>Exxodus</a:t>
            </a:r>
            <a:r>
              <a:rPr lang="en-US" dirty="0"/>
              <a:t> 15-17: </a:t>
            </a:r>
            <a:r>
              <a:rPr lang="en-US" dirty="0" err="1"/>
              <a:t>polt</a:t>
            </a:r>
            <a:r>
              <a:rPr lang="en-US" dirty="0"/>
              <a:t> Israel’s response to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4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passage and think and identify things not clear, thoughts, actions suggested by the passage</a:t>
            </a:r>
          </a:p>
          <a:p>
            <a:r>
              <a:rPr lang="en-US" dirty="0"/>
              <a:t>Good to help people start to read the Bible for themselves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Bible Studies: activists can become bored with traditional comprehension questions and long series</a:t>
            </a:r>
          </a:p>
          <a:p>
            <a:r>
              <a:rPr lang="en-US" dirty="0"/>
              <a:t>Reflectors can frustrate others left behind and return to topic other shave moved on from</a:t>
            </a:r>
          </a:p>
          <a:p>
            <a:r>
              <a:rPr lang="en-US" dirty="0"/>
              <a:t>Theorists can get bogged down in detail</a:t>
            </a:r>
          </a:p>
          <a:p>
            <a:r>
              <a:rPr lang="en-US" dirty="0"/>
              <a:t>Pragmatists can get frustrated at never arriving at an outcome</a:t>
            </a:r>
          </a:p>
          <a:p>
            <a:endParaRPr lang="en-US" dirty="0"/>
          </a:p>
          <a:p>
            <a:r>
              <a:rPr lang="en-US" dirty="0"/>
              <a:t>Reflectors tend to </a:t>
            </a:r>
            <a:r>
              <a:rPr lang="en-US" dirty="0" err="1"/>
              <a:t>withdarw</a:t>
            </a:r>
            <a:r>
              <a:rPr lang="en-US" dirty="0"/>
              <a:t> and my need to be invited to </a:t>
            </a:r>
            <a:r>
              <a:rPr lang="en-US" dirty="0" err="1"/>
              <a:t>particpate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see what you mean</a:t>
            </a:r>
          </a:p>
          <a:p>
            <a:r>
              <a:rPr lang="en-US" dirty="0"/>
              <a:t>I saw red</a:t>
            </a:r>
          </a:p>
          <a:p>
            <a:r>
              <a:rPr lang="en-US" dirty="0"/>
              <a:t>The crowd all stood and clapped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see it now; I need to get it into perspective; I get the picture; I can picture that; That looks right to me; I’m in the dark about; That’s an enlightening answer; I see what you mean; Look, when you…; Let me see…; I can see a solution; Picture this; Show me;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sounds right</a:t>
            </a:r>
          </a:p>
          <a:p>
            <a:r>
              <a:rPr lang="en-US" dirty="0"/>
              <a:t>Something clicked</a:t>
            </a:r>
          </a:p>
          <a:p>
            <a:r>
              <a:rPr lang="en-US" dirty="0"/>
              <a:t>I heard warning bells</a:t>
            </a:r>
          </a:p>
          <a:p>
            <a:r>
              <a:rPr lang="en-US" dirty="0"/>
              <a:t>There was thunderous applause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sounds right; Suddenly it clicked; I get tuned into it; Something tells me that’s the answer; I can hear you are unhappy; That rings a bell; Just listen to me; I hear what you say; That’s music to my ears; Let’s discuss this; Just tell me; Sounds like a good idea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note, I’ll put it on my list, write it down for me; put it in writing and we’ll talk about it.</a:t>
            </a:r>
            <a:r>
              <a:rPr lang="en-AU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0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feel comfortable with that</a:t>
            </a:r>
          </a:p>
          <a:p>
            <a:r>
              <a:rPr lang="en-US" dirty="0"/>
              <a:t>That just turned me off</a:t>
            </a:r>
          </a:p>
          <a:p>
            <a:r>
              <a:rPr lang="en-US" dirty="0" err="1"/>
              <a:t>Eveyone</a:t>
            </a:r>
            <a:r>
              <a:rPr lang="en-US" dirty="0"/>
              <a:t> was really moved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feels right; I’m groping for an answer; I find it difficult to handle; It’s an intense problem; Give me a concrete example; I have a firm grip on the subject; I feel that…; Hang in there; Get your head around this; How does that suit; Get a grip on yourself.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0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 9: 4-6; 7-11; 12-14; 15-16; 17-19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6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 1:15-23: a really dense passage…work through phrase by phrase and paraphrase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0960-2EC5-A746-9DC0-2B58C810ED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4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EE3E0-34CD-B23F-4C09-B96EEA012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351F5-9924-5C4F-F4CC-ADC1D64E9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C552-B340-9E50-4549-D5288B28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9EEC-1A3C-50FD-34C1-27D5F435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89EA8-4A77-32FB-3801-7634D7D7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CF8A-9FE9-B23B-2F55-B89345C0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AC989-AF20-BE46-6001-5EDAE5428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0149-8019-CF47-33C5-8C43A25C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97DD-67C6-81D7-9719-C402BB9A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B255E-B456-0A5E-E4F3-1E21FCEB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B726C-B7AD-AA30-7157-0E64321BC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934F5-9EF5-C96C-F78C-E998F2877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0BD9-A5D9-7C5C-34FD-A6CED258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B99E-0369-BE1C-C31B-A637A7E2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2D1A-737C-90A4-2F50-29A43C01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A251-B531-3869-AC41-76A7DF16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DE867-EB38-91EB-DB22-47C505C4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890DF-5315-E76D-DFEF-D0163E54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15C3-50FE-4BCB-4B10-8A445C16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6190-6969-A2AA-07E5-EB674ACD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F77D-1F66-3DF4-2676-C602328B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E60D-6292-0769-7027-3FC8A285F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648F3-182D-4C52-1917-38914E8E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E862D-0FF9-0C05-6CD1-917D1D82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6CC44-210C-DB43-6C0A-0A43E8FF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5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5450-8D77-426D-036C-A16631BD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8489-F3D1-F613-BA88-9C498E323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5DB4E-FA5A-44AE-BA6E-5478EBF6C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CD15F-23B8-A98C-0BCE-EBFCC9FE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9F1DD-FA92-6488-2EE5-11200BD2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91D1D-467B-B32A-646C-9114481A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79C4-6CFA-AC46-592F-3CECBFD2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82FB-AD6D-DA5B-3F97-7E6F582D2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2E7DE-C819-565D-4550-6BD0B80AE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7895D-3711-318C-38B7-284EAF038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A846B-1198-AE20-9CBA-0AAD529EE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E8704-0A62-67E0-72B0-C6135E47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4EDFC-853A-EFF0-772A-BD740C58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E66AF-ECE2-99AB-D8EC-642E9155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5BBA-896E-6AFD-536F-26966D20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4A270-B90D-C7A3-6AFE-084D6230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749-976B-9FDB-B797-9B7DC400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C5575-9A45-6EBA-7D30-7B2DC67F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EEABE-4B8D-2CBF-E678-DD387D57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B0AF3-43D3-19B4-0CEB-246F0F0A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208B4-BB4A-B462-A597-79891774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4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D95E-3266-6C9D-CE9C-06A7C33E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0D3F-3B54-29FA-B9B9-656F5C6CA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B75B3-E2E0-9949-3A0B-02398A0EB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FD532-F999-0844-0B22-C832E82E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65AD-E209-54FF-B9EE-15156035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730ED-F282-EEA2-E2D7-0BEFF799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137B-009A-57BB-9DE1-B2513D30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075DA-9850-E12F-AACC-E099E1536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E09BE-9E80-7CAF-A170-5FDBF2815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947D-8DE8-5C91-80A6-F3D12587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EF024-7BDA-D089-953A-5C6DBC84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CBBFA-33FA-53A1-56F4-7C1587AA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4FE6A-94FC-1A4D-751E-432955D9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1232C-FDA0-9B28-0963-06807D4B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C57C8-2533-60F9-D6D5-6D2488285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69462-EEE2-EB46-91B7-8D2FC4F13215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F40B1-53D1-97D1-9F30-A981130CA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C953-7A16-AAD2-644A-96F7415CB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4FF74-C3AA-9A4A-8673-0DCE7D1C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0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  <a:cs typeface="Herculanum"/>
              </a:rPr>
              <a:t>Engaging People with the Scriptures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Thinking about small group Bible Studies</a:t>
            </a:r>
          </a:p>
        </p:txBody>
      </p:sp>
    </p:spTree>
    <p:extLst>
      <p:ext uri="{BB962C8B-B14F-4D97-AF65-F5344CB8AC3E}">
        <p14:creationId xmlns:p14="http://schemas.microsoft.com/office/powerpoint/2010/main" val="363479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 second simple idea: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latin typeface="Chalkboard"/>
              <a:cs typeface="Chalkboard"/>
            </a:endParaRPr>
          </a:p>
          <a:p>
            <a:pPr marL="0" indent="0" algn="ctr">
              <a:buNone/>
            </a:pPr>
            <a:r>
              <a:rPr lang="en-US" sz="4800" dirty="0">
                <a:cs typeface="Chalkboard"/>
              </a:rPr>
              <a:t>People Learn Differently</a:t>
            </a:r>
          </a:p>
        </p:txBody>
      </p:sp>
    </p:spTree>
    <p:extLst>
      <p:ext uri="{BB962C8B-B14F-4D97-AF65-F5344CB8AC3E}">
        <p14:creationId xmlns:p14="http://schemas.microsoft.com/office/powerpoint/2010/main" val="200255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71597" y="348865"/>
            <a:ext cx="10044023" cy="8777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start:</a:t>
            </a:r>
          </a:p>
        </p:txBody>
      </p:sp>
      <p:graphicFrame>
        <p:nvGraphicFramePr>
          <p:cNvPr id="5129" name="Rectangle 7">
            <a:extLst>
              <a:ext uri="{FF2B5EF4-FFF2-40B4-BE49-F238E27FC236}">
                <a16:creationId xmlns:a16="http://schemas.microsoft.com/office/drawing/2014/main" id="{5B90DA31-4E45-5DF8-9098-68DACB3F8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21641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60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598" y="533514"/>
            <a:ext cx="9617105" cy="1999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Ways of thinking about differences…</a:t>
            </a:r>
          </a:p>
        </p:txBody>
      </p:sp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508"/>
          <a:stretch>
            <a:fillRect/>
          </a:stretch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r="1256" b="1"/>
          <a:stretch>
            <a:fillRect/>
          </a:stretch>
        </p:blipFill>
        <p:spPr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r="1" b="7194"/>
          <a:stretch>
            <a:fillRect/>
          </a:stretch>
        </p:blipFill>
        <p:spPr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Picture 5" descr="left-brain-right-bra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5508"/>
          <a:stretch>
            <a:fillRect/>
          </a:stretch>
        </p:blipFill>
        <p:spPr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566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A355-615B-20CA-7A4D-524C824B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Kinds of Difference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E225BE-1E7E-29DD-5957-279639B40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20356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3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14824" y="735106"/>
            <a:ext cx="10053763" cy="29284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Modality: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Receiving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76245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5556" y="637762"/>
            <a:ext cx="2912201" cy="557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V. A. R. 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00" y="1297493"/>
            <a:ext cx="7293523" cy="32973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3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508F8E-E099-4748-6C61-0C58EF41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Visual</a:t>
            </a:r>
          </a:p>
        </p:txBody>
      </p:sp>
      <p:graphicFrame>
        <p:nvGraphicFramePr>
          <p:cNvPr id="14" name="TextBox 2">
            <a:extLst>
              <a:ext uri="{FF2B5EF4-FFF2-40B4-BE49-F238E27FC236}">
                <a16:creationId xmlns:a16="http://schemas.microsoft.com/office/drawing/2014/main" id="{85012CA8-8199-F25D-C0BF-EE19DED1A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24208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21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A62A52-6871-A800-0D82-48C9AB10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Aural/hearing</a:t>
            </a:r>
          </a:p>
        </p:txBody>
      </p:sp>
      <p:graphicFrame>
        <p:nvGraphicFramePr>
          <p:cNvPr id="29" name="TextBox 2">
            <a:extLst>
              <a:ext uri="{FF2B5EF4-FFF2-40B4-BE49-F238E27FC236}">
                <a16:creationId xmlns:a16="http://schemas.microsoft.com/office/drawing/2014/main" id="{B3746FDB-DE0B-7EF4-9935-5F92ECF32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7582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18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B23655-28FA-2B1C-5720-4780C6DD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Read/write</a:t>
            </a: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6233AB71-F6A6-734C-BF05-5E8228E44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53497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06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A5A84E-DA64-8712-D4B0-AD93E013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Kinesthetic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25EE7E-A8A4-C712-69DA-45B3075B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Field Trips</a:t>
            </a:r>
          </a:p>
          <a:p>
            <a:r>
              <a:rPr lang="en-US" sz="3200" dirty="0"/>
              <a:t>Discovery/Trial and Error</a:t>
            </a:r>
          </a:p>
          <a:p>
            <a:r>
              <a:rPr lang="en-US" sz="3200" dirty="0"/>
              <a:t>Illustrations</a:t>
            </a:r>
          </a:p>
          <a:p>
            <a:r>
              <a:rPr lang="en-US" sz="3200" dirty="0"/>
              <a:t>Samples</a:t>
            </a:r>
          </a:p>
          <a:p>
            <a:r>
              <a:rPr lang="en-US" sz="3200" dirty="0"/>
              <a:t>Photographs</a:t>
            </a:r>
          </a:p>
          <a:p>
            <a:r>
              <a:rPr lang="en-US" sz="3200" dirty="0"/>
              <a:t>Pass things around</a:t>
            </a:r>
          </a:p>
          <a:p>
            <a:r>
              <a:rPr lang="en-US" sz="3200" dirty="0"/>
              <a:t>Walk and Talk</a:t>
            </a:r>
          </a:p>
          <a:p>
            <a:r>
              <a:rPr lang="en-US" sz="3200" dirty="0"/>
              <a:t>Real life examples</a:t>
            </a:r>
          </a:p>
          <a:p>
            <a:r>
              <a:rPr lang="en-US" sz="3200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192635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‘</a:t>
            </a:r>
            <a:r>
              <a:rPr lang="en-US" sz="4000" dirty="0"/>
              <a:t>We can’t think enough about the people to whom we minister’</a:t>
            </a:r>
          </a:p>
        </p:txBody>
      </p:sp>
    </p:spTree>
    <p:extLst>
      <p:ext uri="{BB962C8B-B14F-4D97-AF65-F5344CB8AC3E}">
        <p14:creationId xmlns:p14="http://schemas.microsoft.com/office/powerpoint/2010/main" val="264957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A536A-7EA6-A40E-986B-4BCBC9FB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Mindstyles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0BC65D-F294-79A1-EF10-A48F65684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57843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83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AC315-5774-45B2-4226-2F590CFB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Perceiving the World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AA193D-CD6C-0002-0EAE-7424C9495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7953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95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A27C5-B493-1906-0F55-24878CC8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Ordering the World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6C8842A9-05E3-A4E3-6B40-CC2FD8E61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37659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33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28C71-C841-3DAB-8C6C-2804463F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Putting them together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D920F3C-E52B-A031-9668-4915DAFD9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00997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17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584" name="Rectangle 15258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86" name="Rectangle 15258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88" name="Rectangle 152587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90" name="Rectangle 152589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592" name="Rectangle 152591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94" name="Oval 152593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Abstract Sequential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5926619" y="649480"/>
            <a:ext cx="5837587" cy="5546047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Times New Roman" charset="0"/>
              </a:rPr>
              <a:t> </a:t>
            </a:r>
            <a:r>
              <a:rPr lang="en-US" dirty="0"/>
              <a:t>Interested in knowledge, facts		</a:t>
            </a:r>
          </a:p>
          <a:p>
            <a:r>
              <a:rPr lang="en-US" dirty="0"/>
              <a:t> Learns by thinking through ideas</a:t>
            </a:r>
          </a:p>
          <a:p>
            <a:r>
              <a:rPr lang="en-US" dirty="0"/>
              <a:t> Needs to know what experts think	</a:t>
            </a:r>
          </a:p>
          <a:p>
            <a:r>
              <a:rPr lang="en-US" dirty="0"/>
              <a:t> Intellectual, logical, analytical		</a:t>
            </a:r>
          </a:p>
          <a:p>
            <a:r>
              <a:rPr lang="en-US" dirty="0"/>
              <a:t> Less interested in people than ideas  and concepts	</a:t>
            </a:r>
            <a:r>
              <a:rPr lang="en-US" sz="2000" dirty="0"/>
              <a:t>			</a:t>
            </a:r>
            <a:r>
              <a:rPr lang="en-US" sz="2000" dirty="0">
                <a:latin typeface="Times New Roman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673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09" name="Rectangle 15360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1" name="Rectangle 1536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3" name="Rectangle 1536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5" name="Rectangle 1536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7" name="Freeform: Shape 1536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619" name="Rectangle 1536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+mn-lt"/>
              </a:rPr>
              <a:t>AS: Preferred Activities</a:t>
            </a:r>
          </a:p>
        </p:txBody>
      </p:sp>
      <p:graphicFrame>
        <p:nvGraphicFramePr>
          <p:cNvPr id="153605" name="Rectangle 3">
            <a:extLst>
              <a:ext uri="{FF2B5EF4-FFF2-40B4-BE49-F238E27FC236}">
                <a16:creationId xmlns:a16="http://schemas.microsoft.com/office/drawing/2014/main" id="{14392BEB-1FE6-4F7D-8E57-73C36EAE1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52645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91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633" name="Rectangle 1546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35" name="Rectangle 15463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37" name="Rectangle 15463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39" name="Rectangle 15463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641" name="Freeform: Shape 15464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4643" name="Rectangle 15464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Concrete Sequential</a:t>
            </a:r>
          </a:p>
        </p:txBody>
      </p:sp>
      <p:graphicFrame>
        <p:nvGraphicFramePr>
          <p:cNvPr id="154629" name="Rectangle 3">
            <a:extLst>
              <a:ext uri="{FF2B5EF4-FFF2-40B4-BE49-F238E27FC236}">
                <a16:creationId xmlns:a16="http://schemas.microsoft.com/office/drawing/2014/main" id="{48ADC1EC-5C8A-8D9F-C27C-B06F1E318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6617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48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657" name="Rectangle 155656">
            <a:extLst>
              <a:ext uri="{FF2B5EF4-FFF2-40B4-BE49-F238E27FC236}">
                <a16:creationId xmlns:a16="http://schemas.microsoft.com/office/drawing/2014/main" id="{9F6F39C2-8746-4599-843B-CED156C4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9" name="Rectangle 155658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4444163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9411" y="767258"/>
            <a:ext cx="3209335" cy="5323484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CS: Preferred Activities </a:t>
            </a:r>
          </a:p>
        </p:txBody>
      </p:sp>
      <p:sp>
        <p:nvSpPr>
          <p:cNvPr id="155661" name="Rectangle 155660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831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63" name="Rectangle 155662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5653" name="Rectangle 3">
            <a:extLst>
              <a:ext uri="{FF2B5EF4-FFF2-40B4-BE49-F238E27FC236}">
                <a16:creationId xmlns:a16="http://schemas.microsoft.com/office/drawing/2014/main" id="{6DAC189E-28DD-FBA3-A796-C02E7E26E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315799"/>
              </p:ext>
            </p:extLst>
          </p:nvPr>
        </p:nvGraphicFramePr>
        <p:xfrm>
          <a:off x="5242917" y="1005298"/>
          <a:ext cx="6422901" cy="508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86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681" name="Rectangle 15668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83" name="Rectangle 15668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85" name="Rectangle 15668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87" name="Rectangle 15668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689" name="Freeform: Shape 15668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6691" name="Rectangle 15669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Abstract Random</a:t>
            </a:r>
          </a:p>
        </p:txBody>
      </p:sp>
      <p:graphicFrame>
        <p:nvGraphicFramePr>
          <p:cNvPr id="156677" name="Rectangle 3">
            <a:extLst>
              <a:ext uri="{FF2B5EF4-FFF2-40B4-BE49-F238E27FC236}">
                <a16:creationId xmlns:a16="http://schemas.microsoft.com/office/drawing/2014/main" id="{B35C1A36-D178-1DD0-C213-BC0EA71C4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2937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240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705" name="Rectangle 15770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07" name="Rectangle 15770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09" name="Rectangle 15770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11" name="Rectangle 15771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713" name="Freeform: Shape 15771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7715" name="Rectangle 15771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+mn-lt"/>
              </a:rPr>
              <a:t>AR: Preferred Activities</a:t>
            </a:r>
          </a:p>
        </p:txBody>
      </p:sp>
      <p:graphicFrame>
        <p:nvGraphicFramePr>
          <p:cNvPr id="157701" name="Rectangle 3">
            <a:extLst>
              <a:ext uri="{FF2B5EF4-FFF2-40B4-BE49-F238E27FC236}">
                <a16:creationId xmlns:a16="http://schemas.microsoft.com/office/drawing/2014/main" id="{84101F23-EAEF-BC8F-96EF-6E30E07DC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68370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98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4400" dirty="0"/>
              <a:t>What’s my goal for teaching?</a:t>
            </a:r>
          </a:p>
        </p:txBody>
      </p:sp>
    </p:spTree>
    <p:extLst>
      <p:ext uri="{BB962C8B-B14F-4D97-AF65-F5344CB8AC3E}">
        <p14:creationId xmlns:p14="http://schemas.microsoft.com/office/powerpoint/2010/main" val="3488398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729" name="Rectangle 1587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31" name="Rectangle 15873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33" name="Rectangle 15873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35" name="Rectangle 15873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737" name="Freeform: Shape 15873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8739" name="Rectangle 15873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Concrete Random</a:t>
            </a:r>
          </a:p>
        </p:txBody>
      </p:sp>
      <p:graphicFrame>
        <p:nvGraphicFramePr>
          <p:cNvPr id="158725" name="Rectangle 3">
            <a:extLst>
              <a:ext uri="{FF2B5EF4-FFF2-40B4-BE49-F238E27FC236}">
                <a16:creationId xmlns:a16="http://schemas.microsoft.com/office/drawing/2014/main" id="{84995EF2-99A6-69D1-6EE1-AEA61043E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60862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516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753" name="Rectangle 15975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55" name="Rectangle 15975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57" name="Rectangle 15975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59" name="Rectangle 15975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761" name="Freeform: Shape 15976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9763" name="Rectangle 15976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+mn-lt"/>
              </a:rPr>
              <a:t>CR: Preferred Activities</a:t>
            </a:r>
          </a:p>
        </p:txBody>
      </p:sp>
      <p:graphicFrame>
        <p:nvGraphicFramePr>
          <p:cNvPr id="159749" name="Rectangle 3">
            <a:extLst>
              <a:ext uri="{FF2B5EF4-FFF2-40B4-BE49-F238E27FC236}">
                <a16:creationId xmlns:a16="http://schemas.microsoft.com/office/drawing/2014/main" id="{BBE227C9-9CC8-AC7A-25F4-0405489F0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9589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287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1799" name="Rectangle 16179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01" name="Rectangle 16180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03" name="Rectangle 16180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05" name="Rectangle 16180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07" name="Rectangle 16180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09" name="Freeform: Shape 16180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314824" y="735106"/>
            <a:ext cx="10053763" cy="29284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do the Quiz</a:t>
            </a:r>
          </a:p>
        </p:txBody>
      </p:sp>
    </p:spTree>
    <p:extLst>
      <p:ext uri="{BB962C8B-B14F-4D97-AF65-F5344CB8AC3E}">
        <p14:creationId xmlns:p14="http://schemas.microsoft.com/office/powerpoint/2010/main" val="1547985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0DB7D-3997-4FB3-25A2-1D5D027C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I do it?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60DAA-1CF4-B04C-4E60-D475637B7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09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E814E5-0E68-6625-F2F2-BAFE859D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818984"/>
            <a:ext cx="8310880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Thinking about Bible study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00745-651E-7EB9-A472-E0E95CBC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41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E4D06-A186-DEC8-C9B6-5017CBC6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Engaging the Scriptures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EA10C-25D5-15E6-8C63-AC9924E0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85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271F02-12F4-EB02-7DA1-F78F74A2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Summarise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95FC6FD-DA3E-40C6-097F-00F52BF62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055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289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8B4AD8-F6F8-E363-E81F-6181C96E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279" b="104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8F587-4A23-50B1-A776-1F5FAA0C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Paraphrase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CD0261-0B41-4C98-3CA5-167EC1B0E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0666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0875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87855-34E0-8648-BEE6-96C0070C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FAE9-9910-9927-EB55-71C1B818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dirty="0"/>
              <a:t>Compare different passages by same author</a:t>
            </a:r>
          </a:p>
          <a:p>
            <a:r>
              <a:rPr lang="en-US" dirty="0"/>
              <a:t>Compare passages by different authors on same themes</a:t>
            </a:r>
          </a:p>
          <a:p>
            <a:r>
              <a:rPr lang="en-US" dirty="0"/>
              <a:t>Compare same incident in different Gospels</a:t>
            </a:r>
          </a:p>
          <a:p>
            <a:r>
              <a:rPr lang="en-US" dirty="0"/>
              <a:t>Look for similarities, differences, changes in focus. detail</a:t>
            </a:r>
          </a:p>
        </p:txBody>
      </p:sp>
    </p:spTree>
    <p:extLst>
      <p:ext uri="{BB962C8B-B14F-4D97-AF65-F5344CB8AC3E}">
        <p14:creationId xmlns:p14="http://schemas.microsoft.com/office/powerpoint/2010/main" val="3133835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27D2B-E323-ACF3-6536-65656874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E975-FBEA-D3D8-A5CA-1874EC19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Underline and circle particular words or details in the text</a:t>
            </a:r>
          </a:p>
        </p:txBody>
      </p:sp>
    </p:spTree>
    <p:extLst>
      <p:ext uri="{BB962C8B-B14F-4D97-AF65-F5344CB8AC3E}">
        <p14:creationId xmlns:p14="http://schemas.microsoft.com/office/powerpoint/2010/main" val="12693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1B613D-9E35-DFB3-CC1B-B74596D5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Learning!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8492E7-5030-7119-8565-B20811E1F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0264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1326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DCA39-96BB-5410-36BF-3BAA7F63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Organise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5434C-405A-60B2-1EEE-6AFF18D7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Organise</a:t>
            </a:r>
            <a:r>
              <a:rPr lang="en-US" sz="4400" dirty="0"/>
              <a:t> ideas/themes of the passage into groups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Use for passages where distinct classifications are present</a:t>
            </a:r>
          </a:p>
        </p:txBody>
      </p:sp>
    </p:spTree>
    <p:extLst>
      <p:ext uri="{BB962C8B-B14F-4D97-AF65-F5344CB8AC3E}">
        <p14:creationId xmlns:p14="http://schemas.microsoft.com/office/powerpoint/2010/main" val="1605555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5C1C1-E66A-9456-908E-3B71EDAB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40A6-6A18-F87E-BE6D-A2434EE89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4870824"/>
            <a:ext cx="10665753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a passage to identify contrasts within it</a:t>
            </a:r>
          </a:p>
        </p:txBody>
      </p:sp>
    </p:spTree>
    <p:extLst>
      <p:ext uri="{BB962C8B-B14F-4D97-AF65-F5344CB8AC3E}">
        <p14:creationId xmlns:p14="http://schemas.microsoft.com/office/powerpoint/2010/main" val="4160928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9E645-F2A1-5DCC-DE89-0600D228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Identify Types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FF7B8A-5571-7055-9710-628891E79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90441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9309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AE903-A051-9F76-FBCE-DB8230A0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Drawing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B818C3-21AD-CDFA-D11B-699E9F1D9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7631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017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84997-A99C-2CEC-F928-EF104F62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Interview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CFD84A-B9B4-A206-D736-7CC01DCA4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68822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311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3509B-038C-9ED0-D9A1-0691945A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Sentence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7F4A7-EE37-4CB7-20B0-98FB62F5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1" y="2318197"/>
            <a:ext cx="11115040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Good for complex argument passages (</a:t>
            </a:r>
            <a:r>
              <a:rPr lang="en-US" sz="4000" dirty="0" err="1"/>
              <a:t>ie</a:t>
            </a:r>
            <a:r>
              <a:rPr lang="en-US" sz="4000" dirty="0"/>
              <a:t> Paul)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Break down the passage into its parts and arrange them in relation to each other</a:t>
            </a:r>
          </a:p>
        </p:txBody>
      </p:sp>
    </p:spTree>
    <p:extLst>
      <p:ext uri="{BB962C8B-B14F-4D97-AF65-F5344CB8AC3E}">
        <p14:creationId xmlns:p14="http://schemas.microsoft.com/office/powerpoint/2010/main" val="4049355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2FAA-7901-A412-04CD-0D9E99A7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Paul</a:t>
            </a:r>
          </a:p>
          <a:p>
            <a:pPr marL="457200" lvl="1" indent="0">
              <a:buNone/>
            </a:pPr>
            <a:r>
              <a:rPr lang="en-US" sz="3200" dirty="0"/>
              <a:t>A servant of Jesus Christ</a:t>
            </a:r>
          </a:p>
          <a:p>
            <a:pPr marL="457200" lvl="1" indent="0">
              <a:buNone/>
            </a:pPr>
            <a:r>
              <a:rPr lang="en-US" sz="3200" dirty="0"/>
              <a:t>called to be an apostle</a:t>
            </a:r>
          </a:p>
          <a:p>
            <a:pPr marL="457200" lvl="1" indent="0">
              <a:buNone/>
            </a:pPr>
            <a:r>
              <a:rPr lang="en-US" sz="3200" dirty="0"/>
              <a:t>set apart for the gospel of God</a:t>
            </a:r>
          </a:p>
          <a:p>
            <a:pPr marL="914400" lvl="2" indent="0">
              <a:buNone/>
            </a:pPr>
            <a:r>
              <a:rPr lang="en-US" sz="3200" dirty="0"/>
              <a:t>	(the gospel) which he promised </a:t>
            </a:r>
          </a:p>
          <a:p>
            <a:pPr marL="1371600" lvl="3" indent="0">
              <a:buNone/>
            </a:pPr>
            <a:r>
              <a:rPr lang="en-US" sz="3200" dirty="0"/>
              <a:t>			beforehand</a:t>
            </a:r>
          </a:p>
          <a:p>
            <a:pPr marL="1371600" lvl="3" indent="0">
              <a:buNone/>
            </a:pPr>
            <a:r>
              <a:rPr lang="en-US" sz="3200" dirty="0"/>
              <a:t>			in the holy scriptures</a:t>
            </a:r>
          </a:p>
          <a:p>
            <a:pPr marL="906463" lvl="2" indent="0">
              <a:buNone/>
            </a:pPr>
            <a:r>
              <a:rPr lang="en-US" sz="3200" dirty="0"/>
              <a:t>		the gospel concerning his Son</a:t>
            </a:r>
          </a:p>
          <a:p>
            <a:pPr marL="1363663" lvl="3" indent="0">
              <a:buNone/>
            </a:pPr>
            <a:r>
              <a:rPr lang="en-US" sz="3200" dirty="0"/>
              <a:t>				who was descended from David</a:t>
            </a:r>
          </a:p>
          <a:p>
            <a:pPr marL="1820863" lvl="4" indent="0">
              <a:buNone/>
            </a:pPr>
            <a:r>
              <a:rPr lang="en-US" sz="3200" dirty="0"/>
              <a:t>					according to the flesh</a:t>
            </a:r>
          </a:p>
        </p:txBody>
      </p:sp>
    </p:spTree>
    <p:extLst>
      <p:ext uri="{BB962C8B-B14F-4D97-AF65-F5344CB8AC3E}">
        <p14:creationId xmlns:p14="http://schemas.microsoft.com/office/powerpoint/2010/main" val="20400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9774C-5729-8317-7394-53ED7776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Mapping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913F02-36B7-C4F8-8547-9AB9B345A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10499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393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A9A5B-7DFC-8F66-14F8-ECFFBDE7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List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0442CD-17F2-3072-1037-839F07F10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9585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699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DF0D1-6F70-319B-ABEE-B8DE3277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Table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13F77D4B-8478-DBE2-446F-3153F945F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87424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13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8436CB-26E1-7270-BBFD-6380E46C8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325" r="1234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 Simple Plan</a:t>
            </a:r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91B5A8A-620D-9E07-89B2-99066F1A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7406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4829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5ECDE-768A-BBB6-BD52-0BFE432C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Role-play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73A1-F7A1-4DA9-4A24-9F3CDDE7C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649480"/>
            <a:ext cx="7220729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Variation of interview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Read/explore passage and then ‘be’ a character in the passage</a:t>
            </a:r>
          </a:p>
        </p:txBody>
      </p:sp>
    </p:spTree>
    <p:extLst>
      <p:ext uri="{BB962C8B-B14F-4D97-AF65-F5344CB8AC3E}">
        <p14:creationId xmlns:p14="http://schemas.microsoft.com/office/powerpoint/2010/main" val="249517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3F18-2D50-7337-9D9E-C333BA4F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C5281-0A49-32D3-F31E-8D7A1F773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for longer narratives</a:t>
            </a:r>
          </a:p>
          <a:p>
            <a:r>
              <a:rPr lang="en-US" dirty="0"/>
              <a:t>Plot/chart elements in relation to one another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Attitude to God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EFAFAE-885F-0948-9FE3-AC3B9028174E}"/>
              </a:ext>
            </a:extLst>
          </p:cNvPr>
          <p:cNvCxnSpPr/>
          <p:nvPr/>
        </p:nvCxnSpPr>
        <p:spPr>
          <a:xfrm>
            <a:off x="3875964" y="3261815"/>
            <a:ext cx="0" cy="1815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5E9074-75C0-BA5D-2AD6-EA11AAFCC761}"/>
              </a:ext>
            </a:extLst>
          </p:cNvPr>
          <p:cNvCxnSpPr/>
          <p:nvPr/>
        </p:nvCxnSpPr>
        <p:spPr>
          <a:xfrm>
            <a:off x="3889612" y="4053385"/>
            <a:ext cx="4217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4B89DB-701F-6430-27AF-C98F41DCCCF5}"/>
              </a:ext>
            </a:extLst>
          </p:cNvPr>
          <p:cNvSpPr txBox="1"/>
          <p:nvPr/>
        </p:nvSpPr>
        <p:spPr>
          <a:xfrm>
            <a:off x="4408228" y="3166280"/>
            <a:ext cx="73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1CBE5A-AC93-08EF-F6E9-78DCB223B986}"/>
              </a:ext>
            </a:extLst>
          </p:cNvPr>
          <p:cNvSpPr txBox="1"/>
          <p:nvPr/>
        </p:nvSpPr>
        <p:spPr>
          <a:xfrm>
            <a:off x="4435523" y="4916860"/>
            <a:ext cx="8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7FDA76-7099-8BC0-F736-732490C39EB4}"/>
              </a:ext>
            </a:extLst>
          </p:cNvPr>
          <p:cNvSpPr txBox="1"/>
          <p:nvPr/>
        </p:nvSpPr>
        <p:spPr>
          <a:xfrm>
            <a:off x="8079475" y="3609833"/>
            <a:ext cx="73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1656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C4B3E-ED28-94AA-6C4C-C542BF66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B59047-7597-B37C-A097-512796B78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46310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3406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CF09-395D-FF28-F3B7-592998EC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Swedish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04881-DFC6-25A2-C405-510D9FCB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95164-F0F4-38E2-AFF3-6DE7AC5DA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0" y="2311083"/>
            <a:ext cx="2687637" cy="268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C85CE-2CA5-272A-E399-D44E3AEB0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2168843"/>
            <a:ext cx="2829877" cy="282987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2A9E5E6-BAA0-82B8-4A47-ECF1BD27F8D3}"/>
              </a:ext>
            </a:extLst>
          </p:cNvPr>
          <p:cNvSpPr/>
          <p:nvPr/>
        </p:nvSpPr>
        <p:spPr>
          <a:xfrm>
            <a:off x="8428070" y="2872581"/>
            <a:ext cx="2217928" cy="15646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0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DB36-312D-1BE5-39A8-D7045116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Manuscript Discovery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60ED99-6611-8002-1DDE-CA82BF08B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03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48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FABAD-81B6-CD7F-0C4E-EE0CAB28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Summary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95C7F6B-B87C-8CF0-9DF2-56D8C00C5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7886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5734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81889-B899-614A-351B-6FBC2F6F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26EC3A-41C1-643F-1B32-B8AE06DAA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75299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895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344A-3EE7-E2B2-FC13-C30413FD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B4CE-7979-6E48-6920-219A046C6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word: </a:t>
            </a:r>
          </a:p>
          <a:p>
            <a:pPr marL="0" indent="0">
              <a:buNone/>
            </a:pPr>
            <a:r>
              <a:rPr lang="en-US" dirty="0"/>
              <a:t>		Variety</a:t>
            </a:r>
          </a:p>
        </p:txBody>
      </p:sp>
    </p:spTree>
    <p:extLst>
      <p:ext uri="{BB962C8B-B14F-4D97-AF65-F5344CB8AC3E}">
        <p14:creationId xmlns:p14="http://schemas.microsoft.com/office/powerpoint/2010/main" val="2135752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FAA3F3-1DB6-D45A-BDB8-017802A8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But remember…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ir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r="6416" b="-2"/>
          <a:stretch>
            <a:fillRect/>
          </a:stretch>
        </p:blipFill>
        <p:spPr>
          <a:xfrm>
            <a:off x="377151" y="546644"/>
            <a:ext cx="5749697" cy="5749697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6AB7D-F97E-02AC-222E-6ABA86E3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5157134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You </a:t>
            </a:r>
            <a:r>
              <a:rPr lang="en-US" sz="3600" i="1" u="sng" dirty="0">
                <a:solidFill>
                  <a:schemeClr val="tx1">
                    <a:alpha val="80000"/>
                  </a:schemeClr>
                </a:solidFill>
              </a:rPr>
              <a:t>can’t</a:t>
            </a: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 cater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	to </a:t>
            </a:r>
            <a:r>
              <a:rPr lang="en-US" sz="3600" i="1" u="sng" dirty="0">
                <a:solidFill>
                  <a:schemeClr val="tx1">
                    <a:alpha val="80000"/>
                  </a:schemeClr>
                </a:solidFill>
              </a:rPr>
              <a:t>all</a:t>
            </a: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 of the people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		</a:t>
            </a:r>
            <a:r>
              <a:rPr lang="en-US" sz="3600" i="1" u="sng" dirty="0">
                <a:solidFill>
                  <a:schemeClr val="tx1">
                    <a:alpha val="80000"/>
                  </a:schemeClr>
                </a:solidFill>
              </a:rPr>
              <a:t>all</a:t>
            </a: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 of the time</a:t>
            </a: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0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4480" y="2657813"/>
            <a:ext cx="6177279" cy="3163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atin typeface="+mj-lt"/>
                <a:ea typeface="+mj-ea"/>
                <a:cs typeface="+mj-cs"/>
              </a:rPr>
              <a:t>You </a:t>
            </a:r>
            <a:r>
              <a:rPr lang="en-US" sz="4100" i="1" u="sng" dirty="0">
                <a:latin typeface="+mj-lt"/>
                <a:ea typeface="+mj-ea"/>
                <a:cs typeface="+mj-cs"/>
              </a:rPr>
              <a:t>shouldn’t</a:t>
            </a:r>
            <a:r>
              <a:rPr lang="en-US" sz="4100" dirty="0">
                <a:latin typeface="+mj-lt"/>
                <a:ea typeface="+mj-ea"/>
                <a:cs typeface="+mj-cs"/>
              </a:rPr>
              <a:t> cater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atin typeface="+mj-lt"/>
                <a:ea typeface="+mj-ea"/>
                <a:cs typeface="+mj-cs"/>
              </a:rPr>
              <a:t>	to </a:t>
            </a:r>
            <a:r>
              <a:rPr lang="en-US" sz="4100" i="1" u="sng" dirty="0">
                <a:latin typeface="+mj-lt"/>
                <a:ea typeface="+mj-ea"/>
                <a:cs typeface="+mj-cs"/>
              </a:rPr>
              <a:t>some</a:t>
            </a:r>
            <a:r>
              <a:rPr lang="en-US" sz="4100" dirty="0">
                <a:latin typeface="+mj-lt"/>
                <a:ea typeface="+mj-ea"/>
                <a:cs typeface="+mj-cs"/>
              </a:rPr>
              <a:t> of the people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atin typeface="+mj-lt"/>
                <a:ea typeface="+mj-ea"/>
                <a:cs typeface="+mj-cs"/>
              </a:rPr>
              <a:t>		</a:t>
            </a:r>
            <a:r>
              <a:rPr lang="en-US" sz="4100" i="1" u="sng" dirty="0">
                <a:latin typeface="+mj-lt"/>
                <a:ea typeface="+mj-ea"/>
                <a:cs typeface="+mj-cs"/>
              </a:rPr>
              <a:t>all</a:t>
            </a:r>
            <a:r>
              <a:rPr lang="en-US" sz="4100" dirty="0">
                <a:latin typeface="+mj-lt"/>
                <a:ea typeface="+mj-ea"/>
                <a:cs typeface="+mj-cs"/>
              </a:rPr>
              <a:t> of the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am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8535"/>
          <a:stretch>
            <a:fillRect/>
          </a:stretch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629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 first simple idea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latin typeface="Chalkboard"/>
              <a:cs typeface="Chalkboard"/>
            </a:endParaRPr>
          </a:p>
          <a:p>
            <a:pPr marL="0" indent="0" algn="ctr">
              <a:buNone/>
            </a:pPr>
            <a:r>
              <a:rPr lang="en-US" sz="4000" dirty="0">
                <a:cs typeface="Chalkboard"/>
              </a:rPr>
              <a:t>People learn sort of the same</a:t>
            </a:r>
          </a:p>
        </p:txBody>
      </p:sp>
    </p:spTree>
    <p:extLst>
      <p:ext uri="{BB962C8B-B14F-4D97-AF65-F5344CB8AC3E}">
        <p14:creationId xmlns:p14="http://schemas.microsoft.com/office/powerpoint/2010/main" val="42507726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8398" y="1763239"/>
            <a:ext cx="6334655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you can cater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to </a:t>
            </a:r>
            <a:r>
              <a:rPr lang="en-US" sz="4100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(groups)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people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(at least) </a:t>
            </a:r>
            <a:r>
              <a:rPr lang="en-US" sz="4100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				the time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rowd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r="13626"/>
          <a:stretch>
            <a:fillRect/>
          </a:stretch>
        </p:blipFill>
        <p:spPr>
          <a:xfrm>
            <a:off x="7461864" y="2108877"/>
            <a:ext cx="2654554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dult-learning-the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7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598" y="533514"/>
            <a:ext cx="9617105" cy="1999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part of the cycle do you prefer most?</a:t>
            </a:r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8" r="1" b="11619"/>
          <a:stretch>
            <a:fillRect/>
          </a:stretch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/>
          <a:stretch>
            <a:fillRect/>
          </a:stretch>
        </p:blipFill>
        <p:spPr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>
            <a:fillRect/>
          </a:stretch>
        </p:blipFill>
        <p:spPr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r="1" b="1"/>
          <a:stretch>
            <a:fillRect/>
          </a:stretch>
        </p:blipFill>
        <p:spPr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421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resentation2-e13969585217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457200"/>
            <a:ext cx="1033669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1713</Words>
  <Application>Microsoft Macintosh PowerPoint</Application>
  <PresentationFormat>Widescreen</PresentationFormat>
  <Paragraphs>315</Paragraphs>
  <Slides>60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Aptos</vt:lpstr>
      <vt:lpstr>Aptos Display</vt:lpstr>
      <vt:lpstr>Arial</vt:lpstr>
      <vt:lpstr>Chalkboard</vt:lpstr>
      <vt:lpstr>Herculanum</vt:lpstr>
      <vt:lpstr>Times New Roman</vt:lpstr>
      <vt:lpstr>Office Theme</vt:lpstr>
      <vt:lpstr>Engaging People with the Scriptures</vt:lpstr>
      <vt:lpstr>PowerPoint Presentation</vt:lpstr>
      <vt:lpstr>PowerPoint Presentation</vt:lpstr>
      <vt:lpstr>Learning!</vt:lpstr>
      <vt:lpstr>A Simple Plan</vt:lpstr>
      <vt:lpstr>The first simple idea </vt:lpstr>
      <vt:lpstr>PowerPoint Presentation</vt:lpstr>
      <vt:lpstr>PowerPoint Presentation</vt:lpstr>
      <vt:lpstr>PowerPoint Presentation</vt:lpstr>
      <vt:lpstr>The second simple idea: </vt:lpstr>
      <vt:lpstr>PowerPoint Presentation</vt:lpstr>
      <vt:lpstr>PowerPoint Presentation</vt:lpstr>
      <vt:lpstr>Kinds of Difference </vt:lpstr>
      <vt:lpstr>PowerPoint Presentation</vt:lpstr>
      <vt:lpstr>PowerPoint Presentation</vt:lpstr>
      <vt:lpstr>Visual</vt:lpstr>
      <vt:lpstr>Aural/hearing</vt:lpstr>
      <vt:lpstr>Read/write</vt:lpstr>
      <vt:lpstr>Kinesthetic</vt:lpstr>
      <vt:lpstr>Mindstyles </vt:lpstr>
      <vt:lpstr>Perceiving the World</vt:lpstr>
      <vt:lpstr>Ordering the World</vt:lpstr>
      <vt:lpstr>Putting them together </vt:lpstr>
      <vt:lpstr>Abstract Sequential</vt:lpstr>
      <vt:lpstr>AS: Preferred Activities</vt:lpstr>
      <vt:lpstr>Concrete Sequential</vt:lpstr>
      <vt:lpstr>CS: Preferred Activities </vt:lpstr>
      <vt:lpstr>Abstract Random</vt:lpstr>
      <vt:lpstr>AR: Preferred Activities</vt:lpstr>
      <vt:lpstr>Concrete Random</vt:lpstr>
      <vt:lpstr>CR: Preferred Activities</vt:lpstr>
      <vt:lpstr>PowerPoint Presentation</vt:lpstr>
      <vt:lpstr>How do I do it?</vt:lpstr>
      <vt:lpstr>Thinking about Bible study</vt:lpstr>
      <vt:lpstr>Engaging the Scriptures</vt:lpstr>
      <vt:lpstr>Summarise</vt:lpstr>
      <vt:lpstr>Paraphrase</vt:lpstr>
      <vt:lpstr>Compare</vt:lpstr>
      <vt:lpstr>Note</vt:lpstr>
      <vt:lpstr>Organise</vt:lpstr>
      <vt:lpstr>Contrast</vt:lpstr>
      <vt:lpstr>Identify Types</vt:lpstr>
      <vt:lpstr>Drawing</vt:lpstr>
      <vt:lpstr>Interview</vt:lpstr>
      <vt:lpstr>Sentence Analysis</vt:lpstr>
      <vt:lpstr>PowerPoint Presentation</vt:lpstr>
      <vt:lpstr>Mapping</vt:lpstr>
      <vt:lpstr>List</vt:lpstr>
      <vt:lpstr>Table</vt:lpstr>
      <vt:lpstr>Role-play</vt:lpstr>
      <vt:lpstr>Plot</vt:lpstr>
      <vt:lpstr>Questions</vt:lpstr>
      <vt:lpstr>Swedish Method</vt:lpstr>
      <vt:lpstr>Manuscript Discovery</vt:lpstr>
      <vt:lpstr>Summary</vt:lpstr>
      <vt:lpstr>Implications</vt:lpstr>
      <vt:lpstr>The simple application</vt:lpstr>
      <vt:lpstr>But remember…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Salier</dc:creator>
  <cp:lastModifiedBy>Bill Salier</cp:lastModifiedBy>
  <cp:revision>2</cp:revision>
  <dcterms:created xsi:type="dcterms:W3CDTF">2026-05-07T03:56:00Z</dcterms:created>
  <dcterms:modified xsi:type="dcterms:W3CDTF">2026-05-09T00:48:19Z</dcterms:modified>
</cp:coreProperties>
</file>